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9"/>
  </p:notesMasterIdLst>
  <p:handoutMasterIdLst>
    <p:handoutMasterId r:id="rId70"/>
  </p:handoutMasterIdLst>
  <p:sldIdLst>
    <p:sldId id="256" r:id="rId2"/>
    <p:sldId id="265" r:id="rId3"/>
    <p:sldId id="267" r:id="rId4"/>
    <p:sldId id="257" r:id="rId5"/>
    <p:sldId id="263" r:id="rId6"/>
    <p:sldId id="258" r:id="rId7"/>
    <p:sldId id="264" r:id="rId8"/>
    <p:sldId id="266" r:id="rId9"/>
    <p:sldId id="260" r:id="rId10"/>
    <p:sldId id="270" r:id="rId11"/>
    <p:sldId id="271" r:id="rId12"/>
    <p:sldId id="272" r:id="rId13"/>
    <p:sldId id="268" r:id="rId14"/>
    <p:sldId id="269" r:id="rId15"/>
    <p:sldId id="259" r:id="rId16"/>
    <p:sldId id="262" r:id="rId17"/>
    <p:sldId id="261" r:id="rId18"/>
    <p:sldId id="273" r:id="rId19"/>
    <p:sldId id="332" r:id="rId20"/>
    <p:sldId id="274" r:id="rId21"/>
    <p:sldId id="275" r:id="rId22"/>
    <p:sldId id="276" r:id="rId23"/>
    <p:sldId id="277" r:id="rId24"/>
    <p:sldId id="278" r:id="rId25"/>
    <p:sldId id="280" r:id="rId26"/>
    <p:sldId id="285" r:id="rId27"/>
    <p:sldId id="286" r:id="rId28"/>
    <p:sldId id="287" r:id="rId29"/>
    <p:sldId id="288" r:id="rId30"/>
    <p:sldId id="289" r:id="rId31"/>
    <p:sldId id="290" r:id="rId32"/>
    <p:sldId id="291" r:id="rId33"/>
    <p:sldId id="292" r:id="rId34"/>
    <p:sldId id="304" r:id="rId35"/>
    <p:sldId id="305" r:id="rId36"/>
    <p:sldId id="306" r:id="rId37"/>
    <p:sldId id="308" r:id="rId38"/>
    <p:sldId id="310" r:id="rId39"/>
    <p:sldId id="333" r:id="rId40"/>
    <p:sldId id="334" r:id="rId41"/>
    <p:sldId id="338" r:id="rId42"/>
    <p:sldId id="309" r:id="rId43"/>
    <p:sldId id="335" r:id="rId44"/>
    <p:sldId id="336" r:id="rId45"/>
    <p:sldId id="311" r:id="rId46"/>
    <p:sldId id="337" r:id="rId47"/>
    <p:sldId id="307" r:id="rId48"/>
    <p:sldId id="312" r:id="rId49"/>
    <p:sldId id="313" r:id="rId50"/>
    <p:sldId id="314" r:id="rId51"/>
    <p:sldId id="315" r:id="rId52"/>
    <p:sldId id="316" r:id="rId53"/>
    <p:sldId id="317" r:id="rId54"/>
    <p:sldId id="318" r:id="rId55"/>
    <p:sldId id="320" r:id="rId56"/>
    <p:sldId id="321" r:id="rId57"/>
    <p:sldId id="322" r:id="rId58"/>
    <p:sldId id="323" r:id="rId59"/>
    <p:sldId id="324" r:id="rId60"/>
    <p:sldId id="325" r:id="rId61"/>
    <p:sldId id="326" r:id="rId62"/>
    <p:sldId id="327" r:id="rId63"/>
    <p:sldId id="328" r:id="rId64"/>
    <p:sldId id="319" r:id="rId65"/>
    <p:sldId id="329" r:id="rId66"/>
    <p:sldId id="331" r:id="rId67"/>
    <p:sldId id="301" r:id="rId68"/>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defTabSz="457200" rtl="0" fontAlgn="base">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689" autoAdjust="0"/>
  </p:normalViewPr>
  <p:slideViewPr>
    <p:cSldViewPr snapToObjects="1">
      <p:cViewPr varScale="1">
        <p:scale>
          <a:sx n="60" d="100"/>
          <a:sy n="60" d="100"/>
        </p:scale>
        <p:origin x="1686" y="6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4EF185-2DD1-47CE-B5F0-A7003AD00A00}"/>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en-US" altLang="en-US"/>
          </a:p>
        </p:txBody>
      </p:sp>
      <p:sp>
        <p:nvSpPr>
          <p:cNvPr id="3" name="Date Placeholder 2">
            <a:extLst>
              <a:ext uri="{FF2B5EF4-FFF2-40B4-BE49-F238E27FC236}">
                <a16:creationId xmlns:a16="http://schemas.microsoft.com/office/drawing/2014/main" id="{5F5E6DF0-73F5-467D-ADE7-9866C6A63883}"/>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CD4DBEB5-1B72-4880-B622-C65411509A04}" type="datetime1">
              <a:rPr lang="en-US" altLang="en-US"/>
              <a:pPr/>
              <a:t>9/20/2018</a:t>
            </a:fld>
            <a:endParaRPr lang="en-US" altLang="en-US"/>
          </a:p>
        </p:txBody>
      </p:sp>
      <p:sp>
        <p:nvSpPr>
          <p:cNvPr id="4" name="Footer Placeholder 3">
            <a:extLst>
              <a:ext uri="{FF2B5EF4-FFF2-40B4-BE49-F238E27FC236}">
                <a16:creationId xmlns:a16="http://schemas.microsoft.com/office/drawing/2014/main" id="{EF325DCA-7A31-446D-B9EA-DD5AD8BAFF3A}"/>
              </a:ext>
            </a:extLst>
          </p:cNvPr>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en-US" altLang="en-US"/>
          </a:p>
        </p:txBody>
      </p:sp>
      <p:sp>
        <p:nvSpPr>
          <p:cNvPr id="5" name="Slide Number Placeholder 4">
            <a:extLst>
              <a:ext uri="{FF2B5EF4-FFF2-40B4-BE49-F238E27FC236}">
                <a16:creationId xmlns:a16="http://schemas.microsoft.com/office/drawing/2014/main" id="{FB392DE2-1C34-4F2A-BCE0-2B03DBB45718}"/>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E7994FD8-C693-440C-8EA4-7506CFA0EBEC}"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B3E6E6-46E7-4EBB-9789-A8BAB966DBF3}"/>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anose="020F0502020204030204" pitchFamily="34" charset="0"/>
              </a:defRPr>
            </a:lvl1pPr>
          </a:lstStyle>
          <a:p>
            <a:endParaRPr lang="en-US" altLang="en-US"/>
          </a:p>
        </p:txBody>
      </p:sp>
      <p:sp>
        <p:nvSpPr>
          <p:cNvPr id="3" name="Date Placeholder 2">
            <a:extLst>
              <a:ext uri="{FF2B5EF4-FFF2-40B4-BE49-F238E27FC236}">
                <a16:creationId xmlns:a16="http://schemas.microsoft.com/office/drawing/2014/main" id="{366164B8-395F-4A71-8F3B-BC2297B7D5DF}"/>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7E631479-7F8E-4C98-8B9E-DD7FC40372D7}" type="datetime1">
              <a:rPr lang="en-US" altLang="en-US"/>
              <a:pPr/>
              <a:t>9/20/2018</a:t>
            </a:fld>
            <a:endParaRPr lang="en-US" altLang="en-US"/>
          </a:p>
        </p:txBody>
      </p:sp>
      <p:sp>
        <p:nvSpPr>
          <p:cNvPr id="4" name="Slide Image Placeholder 3">
            <a:extLst>
              <a:ext uri="{FF2B5EF4-FFF2-40B4-BE49-F238E27FC236}">
                <a16:creationId xmlns:a16="http://schemas.microsoft.com/office/drawing/2014/main" id="{F52F77FD-6F55-4982-83DF-2E056D7EFBFD}"/>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altLang="en-US"/>
          </a:p>
        </p:txBody>
      </p:sp>
      <p:sp>
        <p:nvSpPr>
          <p:cNvPr id="5" name="Notes Placeholder 4">
            <a:extLst>
              <a:ext uri="{FF2B5EF4-FFF2-40B4-BE49-F238E27FC236}">
                <a16:creationId xmlns:a16="http://schemas.microsoft.com/office/drawing/2014/main" id="{B2B6D2A5-51B6-402D-BA07-CF0944DCCBCE}"/>
              </a:ext>
            </a:extLst>
          </p:cNvPr>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6" name="Footer Placeholder 5">
            <a:extLst>
              <a:ext uri="{FF2B5EF4-FFF2-40B4-BE49-F238E27FC236}">
                <a16:creationId xmlns:a16="http://schemas.microsoft.com/office/drawing/2014/main" id="{AEA389A4-DFC6-4FB7-A915-85982B373E54}"/>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anose="020F0502020204030204" pitchFamily="34" charset="0"/>
              </a:defRPr>
            </a:lvl1pPr>
          </a:lstStyle>
          <a:p>
            <a:endParaRPr lang="en-US" altLang="en-US"/>
          </a:p>
        </p:txBody>
      </p:sp>
      <p:sp>
        <p:nvSpPr>
          <p:cNvPr id="7" name="Slide Number Placeholder 6">
            <a:extLst>
              <a:ext uri="{FF2B5EF4-FFF2-40B4-BE49-F238E27FC236}">
                <a16:creationId xmlns:a16="http://schemas.microsoft.com/office/drawing/2014/main" id="{DB7989FE-1D6D-4F5A-B67F-F2DD2835FB07}"/>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1A254AE0-62C3-417E-A3A5-081959E14586}"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84" charset="-128"/>
        <a:cs typeface="ＭＳ Ｐゴシック" pitchFamily="-84"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8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8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8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8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7557C6DE-0301-4B26-A3DB-DDDEBDB5248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9" name="Notes Placeholder 2">
            <a:extLst>
              <a:ext uri="{FF2B5EF4-FFF2-40B4-BE49-F238E27FC236}">
                <a16:creationId xmlns:a16="http://schemas.microsoft.com/office/drawing/2014/main" id="{4DDA63EB-0F9A-4E06-869B-2B5746F222C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fr-FR" altLang="en-US">
                <a:ea typeface="ＭＳ Ｐゴシック" panose="020B0600070205080204" pitchFamily="34" charset="-128"/>
              </a:rPr>
              <a:t>example of a project</a:t>
            </a:r>
          </a:p>
        </p:txBody>
      </p:sp>
      <p:sp>
        <p:nvSpPr>
          <p:cNvPr id="4" name="Slide Number Placeholder 3">
            <a:extLst>
              <a:ext uri="{FF2B5EF4-FFF2-40B4-BE49-F238E27FC236}">
                <a16:creationId xmlns:a16="http://schemas.microsoft.com/office/drawing/2014/main" id="{A0CBD6C1-9398-41DA-8361-E1B7A0D460C6}"/>
              </a:ext>
            </a:extLst>
          </p:cNvPr>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C73C113-1ACD-4001-9C8E-94EF1ECA762E}" type="slidenum">
              <a:rPr lang="en-US" altLang="en-US" sz="1200">
                <a:latin typeface="Calibri" panose="020F0502020204030204" pitchFamily="34" charset="0"/>
              </a:rPr>
              <a:pPr eaLnBrk="1" hangingPunct="1"/>
              <a:t>4</a:t>
            </a:fld>
            <a:endParaRPr lang="en-US" altLang="en-US" sz="1200">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6AEF26C5-DE2C-4001-A674-066E1651491B}"/>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C9973C00-04BD-43FB-9987-8CAD9E926E65}"/>
              </a:ext>
            </a:extLst>
          </p:cNvPr>
          <p:cNvSpPr>
            <a:spLocks noGrp="1"/>
          </p:cNvSpPr>
          <p:nvPr>
            <p:ph type="body" idx="1"/>
          </p:nvPr>
        </p:nvSpPr>
        <p:spPr/>
        <p:txBody>
          <a:bodyPr/>
          <a:lstStyle/>
          <a:p>
            <a:pPr eaLnBrk="1" hangingPunct="1">
              <a:lnSpc>
                <a:spcPct val="90000"/>
              </a:lnSpc>
              <a:spcBef>
                <a:spcPct val="0"/>
              </a:spcBef>
            </a:pPr>
            <a:r>
              <a:rPr lang="en-US" altLang="en-US" sz="1100" b="1">
                <a:ea typeface="ＭＳ Ｐゴシック" panose="020B0600070205080204" pitchFamily="34" charset="-128"/>
              </a:rPr>
              <a:t>Project Scope</a:t>
            </a:r>
            <a:endParaRPr lang="en-US" altLang="en-US" sz="1100">
              <a:ea typeface="ＭＳ Ｐゴシック" panose="020B0600070205080204" pitchFamily="34" charset="-128"/>
            </a:endParaRPr>
          </a:p>
          <a:p>
            <a:pPr lvl="1" eaLnBrk="1" hangingPunct="1">
              <a:lnSpc>
                <a:spcPct val="90000"/>
              </a:lnSpc>
              <a:spcBef>
                <a:spcPct val="0"/>
              </a:spcBef>
            </a:pPr>
            <a:r>
              <a:rPr lang="en-US" altLang="en-US" sz="2200">
                <a:ea typeface="ＭＳ Ｐゴシック" panose="020B0600070205080204" pitchFamily="34" charset="-128"/>
              </a:rPr>
              <a:t>How much work is to be done?  Increasing the scope causes more work to be done, and vice versa.</a:t>
            </a:r>
          </a:p>
          <a:p>
            <a:pPr eaLnBrk="1" hangingPunct="1">
              <a:lnSpc>
                <a:spcPct val="90000"/>
              </a:lnSpc>
              <a:spcBef>
                <a:spcPct val="0"/>
              </a:spcBef>
            </a:pPr>
            <a:r>
              <a:rPr lang="en-US" altLang="en-US" sz="1100" b="1">
                <a:ea typeface="ＭＳ Ｐゴシック" panose="020B0600070205080204" pitchFamily="34" charset="-128"/>
              </a:rPr>
              <a:t>Time</a:t>
            </a:r>
          </a:p>
          <a:p>
            <a:pPr lvl="1" eaLnBrk="1" hangingPunct="1">
              <a:lnSpc>
                <a:spcPct val="90000"/>
              </a:lnSpc>
              <a:spcBef>
                <a:spcPct val="0"/>
              </a:spcBef>
            </a:pPr>
            <a:r>
              <a:rPr lang="en-US" altLang="en-US" sz="2200">
                <a:ea typeface="ＭＳ Ｐゴシック" panose="020B0600070205080204" pitchFamily="34" charset="-128"/>
              </a:rPr>
              <a:t>The schedule of the project.  Modifying the schedule alters the start and end dates for tasks in the project and can alter the project’s overall end date.</a:t>
            </a:r>
          </a:p>
          <a:p>
            <a:pPr eaLnBrk="1" hangingPunct="1">
              <a:lnSpc>
                <a:spcPct val="90000"/>
              </a:lnSpc>
              <a:spcBef>
                <a:spcPct val="0"/>
              </a:spcBef>
            </a:pPr>
            <a:r>
              <a:rPr lang="en-US" altLang="en-US" sz="1100" b="1">
                <a:ea typeface="ＭＳ Ｐゴシック" panose="020B0600070205080204" pitchFamily="34" charset="-128"/>
              </a:rPr>
              <a:t>Cost</a:t>
            </a:r>
          </a:p>
          <a:p>
            <a:pPr lvl="1" eaLnBrk="1" hangingPunct="1">
              <a:lnSpc>
                <a:spcPct val="90000"/>
              </a:lnSpc>
              <a:spcBef>
                <a:spcPct val="0"/>
              </a:spcBef>
            </a:pPr>
            <a:r>
              <a:rPr lang="en-US" altLang="en-US" sz="2200">
                <a:ea typeface="ＭＳ Ｐゴシック" panose="020B0600070205080204" pitchFamily="34" charset="-128"/>
              </a:rPr>
              <a:t>The cost required to accomplish the project’s objectives.  Modifying the cost of the project generally has an impact on the scope, time, or quality of the project.</a:t>
            </a:r>
          </a:p>
          <a:p>
            <a:pPr eaLnBrk="1" hangingPunct="1">
              <a:spcBef>
                <a:spcPct val="0"/>
              </a:spcBef>
            </a:pPr>
            <a:endParaRPr lang="en-US" altLang="en-US" sz="1100">
              <a:ea typeface="ＭＳ Ｐゴシック" panose="020B0600070205080204" pitchFamily="34" charset="-128"/>
            </a:endParaRPr>
          </a:p>
        </p:txBody>
      </p:sp>
      <p:sp>
        <p:nvSpPr>
          <p:cNvPr id="38916" name="Slide Number Placeholder 3">
            <a:extLst>
              <a:ext uri="{FF2B5EF4-FFF2-40B4-BE49-F238E27FC236}">
                <a16:creationId xmlns:a16="http://schemas.microsoft.com/office/drawing/2014/main" id="{562DAF93-163D-4192-B7CC-3A6AF58ABCAF}"/>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1275F27-67B3-45D9-96D7-3C004B521055}" type="slidenum">
              <a:rPr lang="en-US" altLang="en-US" sz="1200">
                <a:latin typeface="Calibri" panose="020F0502020204030204" pitchFamily="34" charset="0"/>
              </a:rPr>
              <a:pPr eaLnBrk="1" hangingPunct="1"/>
              <a:t>18</a:t>
            </a:fld>
            <a:endParaRPr lang="en-US" altLang="en-US" sz="1200">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AB1800B0-D254-4814-B62E-6A4A7836D42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a:extLst>
              <a:ext uri="{FF2B5EF4-FFF2-40B4-BE49-F238E27FC236}">
                <a16:creationId xmlns:a16="http://schemas.microsoft.com/office/drawing/2014/main" id="{BC6ABC58-5975-403E-9971-828BE98B42A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Parrot joke: a men goes to a pet shop to buy a parrot. one knows c++, one know c#, the other who knows nothing is project manager</a:t>
            </a:r>
          </a:p>
          <a:p>
            <a:r>
              <a:rPr lang="en-US" altLang="en-US">
                <a:ea typeface="ＭＳ Ｐゴシック" panose="020B0600070205080204" pitchFamily="34" charset="-128"/>
              </a:rPr>
              <a:t>What does a developer do in an IT project?</a:t>
            </a:r>
          </a:p>
        </p:txBody>
      </p:sp>
      <p:sp>
        <p:nvSpPr>
          <p:cNvPr id="4" name="Slide Number Placeholder 3">
            <a:extLst>
              <a:ext uri="{FF2B5EF4-FFF2-40B4-BE49-F238E27FC236}">
                <a16:creationId xmlns:a16="http://schemas.microsoft.com/office/drawing/2014/main" id="{7C6B683A-702B-401F-92C9-7AB3FF232BD7}"/>
              </a:ext>
            </a:extLst>
          </p:cNvPr>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75B90D5-A1F6-4424-80DB-A7B3154F62E1}" type="slidenum">
              <a:rPr lang="en-US" altLang="en-US" sz="1200">
                <a:latin typeface="Calibri" panose="020F0502020204030204" pitchFamily="34" charset="0"/>
              </a:rPr>
              <a:pPr eaLnBrk="1" hangingPunct="1"/>
              <a:t>20</a:t>
            </a:fld>
            <a:endParaRPr lang="en-US" altLang="en-US" sz="1200">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A87E9354-7309-4181-8893-4F265815BDED}"/>
              </a:ext>
            </a:extLst>
          </p:cNvPr>
          <p:cNvSpPr>
            <a:spLocks noGrp="1" noChangeArrowheads="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EE1235D-B720-468C-BE08-10CE65AACA33}" type="slidenum">
              <a:rPr lang="en-US" altLang="en-US" sz="1200">
                <a:latin typeface="Calibri" panose="020F0502020204030204" pitchFamily="34" charset="0"/>
              </a:rPr>
              <a:pPr eaLnBrk="1" hangingPunct="1"/>
              <a:t>21</a:t>
            </a:fld>
            <a:endParaRPr lang="en-US" altLang="en-US" sz="1200">
              <a:latin typeface="Calibri" panose="020F0502020204030204" pitchFamily="34" charset="0"/>
            </a:endParaRPr>
          </a:p>
        </p:txBody>
      </p:sp>
      <p:sp>
        <p:nvSpPr>
          <p:cNvPr id="48131" name="Rectangle 2">
            <a:extLst>
              <a:ext uri="{FF2B5EF4-FFF2-40B4-BE49-F238E27FC236}">
                <a16:creationId xmlns:a16="http://schemas.microsoft.com/office/drawing/2014/main" id="{68B7D2A1-0DE0-4ABE-B3EA-F53EAB52D42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2" name="Rectangle 3">
            <a:extLst>
              <a:ext uri="{FF2B5EF4-FFF2-40B4-BE49-F238E27FC236}">
                <a16:creationId xmlns:a16="http://schemas.microsoft.com/office/drawing/2014/main" id="{B0B962CF-760F-42FB-B659-01A69B1E9C6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is-IS" altLang="en-US">
                <a:latin typeface="Arial" panose="020B0604020202020204" pitchFamily="34" charset="0"/>
                <a:ea typeface="ＭＳ Ｐゴシック" panose="020B0600070205080204" pitchFamily="34" charset="-128"/>
              </a:rPr>
              <a:t>If people are put in a project group, how do you make them work on the project as well as making them perform their normal duties as well?</a:t>
            </a:r>
          </a:p>
          <a:p>
            <a:pPr eaLnBrk="1" hangingPunct="1">
              <a:spcBef>
                <a:spcPct val="0"/>
              </a:spcBef>
            </a:pPr>
            <a:endParaRPr lang="is-IS"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2315F4D1-9B28-4EF6-B594-668637AC494F}"/>
              </a:ext>
            </a:extLst>
          </p:cNvPr>
          <p:cNvSpPr>
            <a:spLocks noGrp="1" noChangeArrowheads="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A802099-8C2D-46AE-B87F-D0E80B12BEC3}" type="slidenum">
              <a:rPr lang="en-US" altLang="en-US" sz="1200">
                <a:latin typeface="Calibri" panose="020F0502020204030204" pitchFamily="34" charset="0"/>
              </a:rPr>
              <a:pPr eaLnBrk="1" hangingPunct="1"/>
              <a:t>22</a:t>
            </a:fld>
            <a:endParaRPr lang="en-US" altLang="en-US" sz="1200">
              <a:latin typeface="Calibri" panose="020F0502020204030204" pitchFamily="34" charset="0"/>
            </a:endParaRPr>
          </a:p>
        </p:txBody>
      </p:sp>
      <p:sp>
        <p:nvSpPr>
          <p:cNvPr id="50179" name="Rectangle 2">
            <a:extLst>
              <a:ext uri="{FF2B5EF4-FFF2-40B4-BE49-F238E27FC236}">
                <a16:creationId xmlns:a16="http://schemas.microsoft.com/office/drawing/2014/main" id="{8ABC353A-D720-47C4-BA3A-2824A135EEE7}"/>
              </a:ext>
            </a:extLst>
          </p:cNvPr>
          <p:cNvSpPr>
            <a:spLocks noGrp="1" noRot="1" noChangeAspect="1" noChangeArrowheads="1" noTextEdit="1"/>
          </p:cNvSpPr>
          <p:nvPr>
            <p:ph type="sldImg"/>
          </p:nvPr>
        </p:nvSpPr>
        <p:spPr bwMode="auto">
          <a:xfrm>
            <a:off x="1135063" y="676275"/>
            <a:ext cx="4603750" cy="34528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80" name="Rectangle 3">
            <a:extLst>
              <a:ext uri="{FF2B5EF4-FFF2-40B4-BE49-F238E27FC236}">
                <a16:creationId xmlns:a16="http://schemas.microsoft.com/office/drawing/2014/main" id="{7260D21E-392B-47B9-ADF4-3F19203038FB}"/>
              </a:ext>
            </a:extLst>
          </p:cNvPr>
          <p:cNvSpPr>
            <a:spLocks noGrp="1" noChangeArrowheads="1"/>
          </p:cNvSpPr>
          <p:nvPr>
            <p:ph type="body" idx="1"/>
          </p:nvPr>
        </p:nvSpPr>
        <p:spPr bwMode="auto">
          <a:xfrm>
            <a:off x="895350" y="4352925"/>
            <a:ext cx="5078413" cy="4130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GB" altLang="en-US">
                <a:latin typeface="Arial" panose="020B0604020202020204" pitchFamily="34" charset="0"/>
                <a:ea typeface="ＭＳ Ｐゴシック" panose="020B0600070205080204" pitchFamily="34" charset="-128"/>
              </a:rPr>
              <a:t>Project manager has to be able to fulfil the needs and demands of the project</a:t>
            </a:r>
          </a:p>
          <a:p>
            <a:pPr eaLnBrk="1" hangingPunct="1">
              <a:spcBef>
                <a:spcPct val="0"/>
              </a:spcBef>
            </a:pPr>
            <a:r>
              <a:rPr lang="en-GB" altLang="en-US">
                <a:latin typeface="Arial" panose="020B0604020202020204" pitchFamily="34" charset="0"/>
                <a:ea typeface="ＭＳ Ｐゴシック" panose="020B0600070205080204" pitchFamily="34" charset="-128"/>
              </a:rPr>
              <a:t>sense: trực giác eg: believe st is right, foresee risks</a:t>
            </a:r>
          </a:p>
          <a:p>
            <a:pPr eaLnBrk="1" hangingPunct="1">
              <a:spcBef>
                <a:spcPct val="0"/>
              </a:spcBef>
            </a:pPr>
            <a:r>
              <a:rPr lang="en-GB" altLang="en-US">
                <a:latin typeface="Arial" panose="020B0604020202020204" pitchFamily="34" charset="0"/>
                <a:ea typeface="ＭＳ Ｐゴシック" panose="020B0600070205080204" pitchFamily="34" charset="-128"/>
              </a:rPr>
              <a:t>confront: accept challenge</a:t>
            </a:r>
          </a:p>
          <a:p>
            <a:pPr eaLnBrk="1" hangingPunct="1">
              <a:spcBef>
                <a:spcPct val="0"/>
              </a:spcBef>
            </a:pPr>
            <a:endParaRPr lang="en-GB" altLang="en-US">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D6275775-FB5D-4C34-AA08-9452EAC9B3C3}"/>
              </a:ext>
            </a:extLst>
          </p:cNvPr>
          <p:cNvSpPr>
            <a:spLocks noGrp="1" noChangeArrowheads="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304BE38-9A5D-4E85-9185-5E9C7A21285E}" type="slidenum">
              <a:rPr lang="en-US" altLang="en-US" sz="1200">
                <a:latin typeface="Calibri" panose="020F0502020204030204" pitchFamily="34" charset="0"/>
              </a:rPr>
              <a:pPr eaLnBrk="1" hangingPunct="1"/>
              <a:t>23</a:t>
            </a:fld>
            <a:endParaRPr lang="en-US" altLang="en-US" sz="1200">
              <a:latin typeface="Calibri" panose="020F0502020204030204" pitchFamily="34" charset="0"/>
            </a:endParaRPr>
          </a:p>
        </p:txBody>
      </p:sp>
      <p:sp>
        <p:nvSpPr>
          <p:cNvPr id="52227" name="Rectangle 2">
            <a:extLst>
              <a:ext uri="{FF2B5EF4-FFF2-40B4-BE49-F238E27FC236}">
                <a16:creationId xmlns:a16="http://schemas.microsoft.com/office/drawing/2014/main" id="{DBC102F3-24BF-444A-BB69-689DF87611F7}"/>
              </a:ext>
            </a:extLst>
          </p:cNvPr>
          <p:cNvSpPr>
            <a:spLocks noGrp="1" noRot="1" noChangeAspect="1" noChangeArrowheads="1" noTextEdit="1"/>
          </p:cNvSpPr>
          <p:nvPr>
            <p:ph type="sldImg"/>
          </p:nvPr>
        </p:nvSpPr>
        <p:spPr bwMode="auto">
          <a:xfrm>
            <a:off x="1135063" y="676275"/>
            <a:ext cx="4603750" cy="345281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8" name="Rectangle 3">
            <a:extLst>
              <a:ext uri="{FF2B5EF4-FFF2-40B4-BE49-F238E27FC236}">
                <a16:creationId xmlns:a16="http://schemas.microsoft.com/office/drawing/2014/main" id="{99E9F9A0-BA67-448B-AC99-44099ACD1969}"/>
              </a:ext>
            </a:extLst>
          </p:cNvPr>
          <p:cNvSpPr>
            <a:spLocks noGrp="1" noChangeArrowheads="1"/>
          </p:cNvSpPr>
          <p:nvPr>
            <p:ph type="body" idx="1"/>
          </p:nvPr>
        </p:nvSpPr>
        <p:spPr bwMode="auto">
          <a:xfrm>
            <a:off x="895350" y="4352925"/>
            <a:ext cx="5078413" cy="4130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GB" altLang="en-US">
                <a:latin typeface="Arial" panose="020B0604020202020204" pitchFamily="34" charset="0"/>
                <a:ea typeface="ＭＳ Ｐゴシック" panose="020B0600070205080204" pitchFamily="34" charset="-128"/>
              </a:rPr>
              <a:t>Whatever needs to be done, has to be done by a project manager, even though it involves him/her decide that some one else should do the actual work!</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0DCE3F02-F419-4365-9224-4868F9F05DC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a:extLst>
              <a:ext uri="{FF2B5EF4-FFF2-40B4-BE49-F238E27FC236}">
                <a16:creationId xmlns:a16="http://schemas.microsoft.com/office/drawing/2014/main" id="{D5C3CCEA-1138-4D6A-921B-C556780C0FC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ＭＳ Ｐゴシック" panose="020B0600070205080204" pitchFamily="34" charset="-128"/>
              </a:rPr>
              <a:t>Each project has its own life cycle which contain similar stages therefore require similar project managements processes.</a:t>
            </a:r>
          </a:p>
          <a:p>
            <a:pPr eaLnBrk="1" hangingPunct="1"/>
            <a:r>
              <a:rPr lang="en-US" altLang="en-US">
                <a:ea typeface="ＭＳ Ｐゴシック" panose="020B0600070205080204" pitchFamily="34" charset="-128"/>
              </a:rPr>
              <a:t>The thing that makes a project unique is the deliverables that each project builds. We can apply the same methodology for different projects.</a:t>
            </a:r>
          </a:p>
          <a:p>
            <a:pPr eaLnBrk="1" hangingPunct="1"/>
            <a:r>
              <a:rPr lang="en-US" altLang="en-US">
                <a:ea typeface="ＭＳ Ｐゴシック" panose="020B0600070205080204" pitchFamily="34" charset="-128"/>
              </a:rPr>
              <a:t>We approach a project from its life cycle perspective. Managing a project = managing stages of its life cycle</a:t>
            </a:r>
          </a:p>
        </p:txBody>
      </p:sp>
      <p:sp>
        <p:nvSpPr>
          <p:cNvPr id="4" name="Slide Number Placeholder 3">
            <a:extLst>
              <a:ext uri="{FF2B5EF4-FFF2-40B4-BE49-F238E27FC236}">
                <a16:creationId xmlns:a16="http://schemas.microsoft.com/office/drawing/2014/main" id="{DA41D1E6-9DB8-4B9E-904F-E4E941BF402E}"/>
              </a:ext>
            </a:extLst>
          </p:cNvPr>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7D76EFE-F44A-47C2-8D16-162F33E44AFF}" type="slidenum">
              <a:rPr lang="en-US" altLang="en-US" sz="1200">
                <a:latin typeface="Calibri" panose="020F0502020204030204" pitchFamily="34" charset="0"/>
              </a:rPr>
              <a:pPr eaLnBrk="1" hangingPunct="1"/>
              <a:t>24</a:t>
            </a:fld>
            <a:endParaRPr lang="en-US" altLang="en-US" sz="1200">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D23A7019-8D52-49D5-BD60-416FD538A273}"/>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a:extLst>
              <a:ext uri="{FF2B5EF4-FFF2-40B4-BE49-F238E27FC236}">
                <a16:creationId xmlns:a16="http://schemas.microsoft.com/office/drawing/2014/main" id="{3B7D5C01-2934-4415-AC80-87941790576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The Planning Phase involves completing the following 10 key steps:</a:t>
            </a:r>
          </a:p>
        </p:txBody>
      </p:sp>
      <p:sp>
        <p:nvSpPr>
          <p:cNvPr id="4" name="Slide Number Placeholder 3">
            <a:extLst>
              <a:ext uri="{FF2B5EF4-FFF2-40B4-BE49-F238E27FC236}">
                <a16:creationId xmlns:a16="http://schemas.microsoft.com/office/drawing/2014/main" id="{4CEC4FF4-717C-4A51-8855-46B6A9F799DD}"/>
              </a:ext>
            </a:extLst>
          </p:cNvPr>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33A2517-C36C-4AC9-A4AA-6269ECD2F45A}" type="slidenum">
              <a:rPr lang="en-US" altLang="en-US" sz="1200">
                <a:latin typeface="Calibri" panose="020F0502020204030204" pitchFamily="34" charset="0"/>
              </a:rPr>
              <a:pPr eaLnBrk="1" hangingPunct="1"/>
              <a:t>25</a:t>
            </a:fld>
            <a:endParaRPr lang="en-US" altLang="en-US" sz="1200">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B425FBF0-E47D-4D80-BAFC-3A86077F30E7}"/>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a:extLst>
              <a:ext uri="{FF2B5EF4-FFF2-40B4-BE49-F238E27FC236}">
                <a16:creationId xmlns:a16="http://schemas.microsoft.com/office/drawing/2014/main" id="{E26C932C-4044-4AD2-8BEE-1019CDE6371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ＭＳ Ｐゴシック" panose="020B0600070205080204" pitchFamily="34" charset="-128"/>
              </a:rPr>
              <a:t>The Project Plan is referred to constantly throughout the project. Every day, the Project Manager will review actual progress against that stated in the Project Plan, to ensure they are still on track. The Project Plan is therefore the most critical tool a Manager can have to successfully deliver projects.</a:t>
            </a:r>
          </a:p>
        </p:txBody>
      </p:sp>
      <p:sp>
        <p:nvSpPr>
          <p:cNvPr id="4" name="Slide Number Placeholder 3">
            <a:extLst>
              <a:ext uri="{FF2B5EF4-FFF2-40B4-BE49-F238E27FC236}">
                <a16:creationId xmlns:a16="http://schemas.microsoft.com/office/drawing/2014/main" id="{B72D02A6-D9DE-4535-8423-A14F1055A8D7}"/>
              </a:ext>
            </a:extLst>
          </p:cNvPr>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9772834-81EE-405D-8F29-A0F04C844392}" type="slidenum">
              <a:rPr lang="en-US" altLang="en-US" sz="1200">
                <a:latin typeface="Calibri" panose="020F0502020204030204" pitchFamily="34" charset="0"/>
              </a:rPr>
              <a:pPr eaLnBrk="1" hangingPunct="1"/>
              <a:t>26</a:t>
            </a:fld>
            <a:endParaRPr lang="en-US" altLang="en-US" sz="1200">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3057EDD6-1EE2-4D43-9AA5-924D75D53292}"/>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a:extLst>
              <a:ext uri="{FF2B5EF4-FFF2-40B4-BE49-F238E27FC236}">
                <a16:creationId xmlns:a16="http://schemas.microsoft.com/office/drawing/2014/main" id="{7186B52D-89B7-4B01-8493-19D783CE898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ＭＳ Ｐゴシック" panose="020B0600070205080204" pitchFamily="34" charset="-128"/>
              </a:rPr>
              <a:t>Anyone responsible for Project Resource Management will need to create a comprehensive Resource Plan, to ensure that all of the resources needed to complete the project are identified. By implementing proper </a:t>
            </a:r>
            <a:r>
              <a:rPr lang="en-US" altLang="en-US" i="1">
                <a:ea typeface="ＭＳ Ｐゴシック" panose="020B0600070205080204" pitchFamily="34" charset="-128"/>
              </a:rPr>
              <a:t>Resource Planning practices, it also helps you with budgeting and forecasting project expenditure.</a:t>
            </a:r>
            <a:endParaRPr lang="en-US" altLang="en-US">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E8467ED3-6694-4DC7-85DA-42E909C98418}"/>
              </a:ext>
            </a:extLst>
          </p:cNvPr>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A41F403-05BF-4E4A-A441-75785A5B8E03}" type="slidenum">
              <a:rPr lang="en-US" altLang="en-US" sz="1200">
                <a:latin typeface="Calibri" panose="020F0502020204030204" pitchFamily="34" charset="0"/>
              </a:rPr>
              <a:pPr eaLnBrk="1" hangingPunct="1"/>
              <a:t>27</a:t>
            </a:fld>
            <a:endParaRPr lang="en-US" altLang="en-US" sz="1200">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a:extLst>
              <a:ext uri="{FF2B5EF4-FFF2-40B4-BE49-F238E27FC236}">
                <a16:creationId xmlns:a16="http://schemas.microsoft.com/office/drawing/2014/main" id="{BB39897C-5A4B-4F5F-9481-6F1F63748F99}"/>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a:extLst>
              <a:ext uri="{FF2B5EF4-FFF2-40B4-BE49-F238E27FC236}">
                <a16:creationId xmlns:a16="http://schemas.microsoft.com/office/drawing/2014/main" id="{A5FDF8F2-E401-476A-9633-1E3F55B0B8A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ＭＳ Ｐゴシック" panose="020B0600070205080204" pitchFamily="34" charset="-128"/>
              </a:rPr>
              <a:t>(labor, equipment, materials and administration costs)</a:t>
            </a:r>
          </a:p>
        </p:txBody>
      </p:sp>
      <p:sp>
        <p:nvSpPr>
          <p:cNvPr id="4" name="Slide Number Placeholder 3">
            <a:extLst>
              <a:ext uri="{FF2B5EF4-FFF2-40B4-BE49-F238E27FC236}">
                <a16:creationId xmlns:a16="http://schemas.microsoft.com/office/drawing/2014/main" id="{B9B5F634-650A-4188-9C66-9A9F3A3B8564}"/>
              </a:ext>
            </a:extLst>
          </p:cNvPr>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030F74B-198A-4ED3-9D60-9D77C96FE9A5}" type="slidenum">
              <a:rPr lang="en-US" altLang="en-US" sz="1200">
                <a:latin typeface="Calibri" panose="020F0502020204030204" pitchFamily="34" charset="0"/>
              </a:rPr>
              <a:pPr eaLnBrk="1" hangingPunct="1"/>
              <a:t>28</a:t>
            </a:fld>
            <a:endParaRPr lang="en-US" altLang="en-US" sz="120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0A144271-DB01-48A7-9E8B-A1B6463BBC6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7" name="Notes Placeholder 2">
            <a:extLst>
              <a:ext uri="{FF2B5EF4-FFF2-40B4-BE49-F238E27FC236}">
                <a16:creationId xmlns:a16="http://schemas.microsoft.com/office/drawing/2014/main" id="{6AB59254-F27F-496F-A6AE-D35D1886995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a typeface="ＭＳ Ｐゴシック" panose="020B0600070205080204" pitchFamily="34" charset="-128"/>
              </a:rPr>
              <a:t>Constraint: Financial, Legal, Ethical, …</a:t>
            </a:r>
          </a:p>
          <a:p>
            <a:r>
              <a:rPr lang="en-US" altLang="en-US">
                <a:ea typeface="ＭＳ Ｐゴシック" panose="020B0600070205080204" pitchFamily="34" charset="-128"/>
              </a:rPr>
              <a:t>Mechanism</a:t>
            </a:r>
          </a:p>
        </p:txBody>
      </p:sp>
      <p:sp>
        <p:nvSpPr>
          <p:cNvPr id="4" name="Slide Number Placeholder 3">
            <a:extLst>
              <a:ext uri="{FF2B5EF4-FFF2-40B4-BE49-F238E27FC236}">
                <a16:creationId xmlns:a16="http://schemas.microsoft.com/office/drawing/2014/main" id="{986E069E-F028-477D-804E-3000D404738F}"/>
              </a:ext>
            </a:extLst>
          </p:cNvPr>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6326650-ADA1-43BD-B621-80D4E32AB464}" type="slidenum">
              <a:rPr lang="en-US" altLang="en-US" sz="1200">
                <a:latin typeface="Calibri" panose="020F0502020204030204" pitchFamily="34" charset="0"/>
              </a:rPr>
              <a:pPr eaLnBrk="1" hangingPunct="1"/>
              <a:t>5</a:t>
            </a:fld>
            <a:endParaRPr lang="en-US" altLang="en-US" sz="1200">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748F1435-D422-4447-A788-E2A0FE1CFA33}"/>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a:extLst>
              <a:ext uri="{FF2B5EF4-FFF2-40B4-BE49-F238E27FC236}">
                <a16:creationId xmlns:a16="http://schemas.microsoft.com/office/drawing/2014/main" id="{2DEBBB9E-6697-4C40-A861-44EFCBB7A08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ＭＳ Ｐゴシック" panose="020B0600070205080204" pitchFamily="34" charset="-128"/>
              </a:rPr>
              <a:t>Creating a Quality Plan is essential if you want to provide the customer with confidence that you will produce a solution that meets their needs. The Quality Plan states everything you're going to do, to ensure the quality of your solution.</a:t>
            </a:r>
          </a:p>
        </p:txBody>
      </p:sp>
      <p:sp>
        <p:nvSpPr>
          <p:cNvPr id="4" name="Slide Number Placeholder 3">
            <a:extLst>
              <a:ext uri="{FF2B5EF4-FFF2-40B4-BE49-F238E27FC236}">
                <a16:creationId xmlns:a16="http://schemas.microsoft.com/office/drawing/2014/main" id="{536F8490-C0B0-4280-B583-FB52DB42F886}"/>
              </a:ext>
            </a:extLst>
          </p:cNvPr>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56ADDCC-AFBA-493D-A9AD-D1716CF170B6}" type="slidenum">
              <a:rPr lang="en-US" altLang="en-US" sz="1200">
                <a:latin typeface="Calibri" panose="020F0502020204030204" pitchFamily="34" charset="0"/>
              </a:rPr>
              <a:pPr eaLnBrk="1" hangingPunct="1"/>
              <a:t>29</a:t>
            </a:fld>
            <a:endParaRPr lang="en-US" altLang="en-US" sz="1200">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a:extLst>
              <a:ext uri="{FF2B5EF4-FFF2-40B4-BE49-F238E27FC236}">
                <a16:creationId xmlns:a16="http://schemas.microsoft.com/office/drawing/2014/main" id="{5D9F5EA6-9A4F-460E-9ABE-C30BD9D8E15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a:extLst>
              <a:ext uri="{FF2B5EF4-FFF2-40B4-BE49-F238E27FC236}">
                <a16:creationId xmlns:a16="http://schemas.microsoft.com/office/drawing/2014/main" id="{AF3197B1-EB9F-4586-8059-FDCFF80AD43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ＭＳ Ｐゴシック" panose="020B0600070205080204" pitchFamily="34" charset="-128"/>
              </a:rPr>
              <a:t>A Risk Plan helps you to foresee risks, identify actions to prevent them from occurring and reduce their impact should they eventuate.</a:t>
            </a:r>
          </a:p>
          <a:p>
            <a:pPr eaLnBrk="1" hangingPunct="1"/>
            <a:r>
              <a:rPr lang="en-US" altLang="en-US">
                <a:ea typeface="ＭＳ Ｐゴシック" panose="020B0600070205080204" pitchFamily="34" charset="-128"/>
              </a:rPr>
              <a:t>The Risk Plan is referred to frequently throughout the project, to ensure that all risks are mitigated as quickly as possible.</a:t>
            </a:r>
          </a:p>
        </p:txBody>
      </p:sp>
      <p:sp>
        <p:nvSpPr>
          <p:cNvPr id="4" name="Slide Number Placeholder 3">
            <a:extLst>
              <a:ext uri="{FF2B5EF4-FFF2-40B4-BE49-F238E27FC236}">
                <a16:creationId xmlns:a16="http://schemas.microsoft.com/office/drawing/2014/main" id="{DECC5FD1-2E9E-4F70-A0B3-4D14D8BDB598}"/>
              </a:ext>
            </a:extLst>
          </p:cNvPr>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B3C71FB-73EF-489B-A641-3A1CB8B01E97}" type="slidenum">
              <a:rPr lang="en-US" altLang="en-US" sz="1200">
                <a:latin typeface="Calibri" panose="020F0502020204030204" pitchFamily="34" charset="0"/>
              </a:rPr>
              <a:pPr eaLnBrk="1" hangingPunct="1"/>
              <a:t>30</a:t>
            </a:fld>
            <a:endParaRPr lang="en-US" altLang="en-US" sz="1200">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a:extLst>
              <a:ext uri="{FF2B5EF4-FFF2-40B4-BE49-F238E27FC236}">
                <a16:creationId xmlns:a16="http://schemas.microsoft.com/office/drawing/2014/main" id="{9FFFDAD8-1554-416C-B85D-F9B95E571C5F}"/>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a:extLst>
              <a:ext uri="{FF2B5EF4-FFF2-40B4-BE49-F238E27FC236}">
                <a16:creationId xmlns:a16="http://schemas.microsoft.com/office/drawing/2014/main" id="{C1B22D3E-75D6-4FAD-B91F-BCF48D01239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ＭＳ Ｐゴシック" panose="020B0600070205080204" pitchFamily="34" charset="-128"/>
              </a:rPr>
              <a:t>You should create an Acceptance Plan every time you need to produce a set of deliverables that require the customer's approval before completion. If the customer needs to approve anything, then you should agree upfront what actions will be taken to get their approval when the deliverables are complete. By creating an Acceptance Plan at the start of a project, it will save you time and hassle at the end, as the acceptance test actions will already have been pre-completed by the customer.</a:t>
            </a:r>
          </a:p>
        </p:txBody>
      </p:sp>
      <p:sp>
        <p:nvSpPr>
          <p:cNvPr id="4" name="Slide Number Placeholder 3">
            <a:extLst>
              <a:ext uri="{FF2B5EF4-FFF2-40B4-BE49-F238E27FC236}">
                <a16:creationId xmlns:a16="http://schemas.microsoft.com/office/drawing/2014/main" id="{22ACDC48-6073-4FD3-B875-52BAA0694CEF}"/>
              </a:ext>
            </a:extLst>
          </p:cNvPr>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B4FDD3F-09B9-4AE9-8AE9-178B79ACF288}" type="slidenum">
              <a:rPr lang="en-US" altLang="en-US" sz="1200">
                <a:latin typeface="Calibri" panose="020F0502020204030204" pitchFamily="34" charset="0"/>
              </a:rPr>
              <a:pPr eaLnBrk="1" hangingPunct="1"/>
              <a:t>31</a:t>
            </a:fld>
            <a:endParaRPr lang="en-US" altLang="en-US" sz="1200">
              <a:latin typeface="Calibri" panose="020F050202020403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77DDB1B7-DB45-446B-B001-AAB3DD91DCD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a:extLst>
              <a:ext uri="{FF2B5EF4-FFF2-40B4-BE49-F238E27FC236}">
                <a16:creationId xmlns:a16="http://schemas.microsoft.com/office/drawing/2014/main" id="{9C2FEBCE-8C6D-4224-A258-954C2E8754D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ea typeface="ＭＳ Ｐゴシック" panose="020B0600070205080204" pitchFamily="34" charset="-128"/>
              </a:rPr>
              <a:t>Whenever you have a variety of staff, external suppliers, customers and stakeholders to communicate with, then you should record your communications formally in a Communication Plan. A clear Communications Plan is vital to the success of an organization. It is also critical to the success of projects, as it ensures that all of the staff and stakeholders are kept properly informed of the progress of a project.</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Remember the #1 reason of failure</a:t>
            </a:r>
          </a:p>
        </p:txBody>
      </p:sp>
      <p:sp>
        <p:nvSpPr>
          <p:cNvPr id="4" name="Slide Number Placeholder 3">
            <a:extLst>
              <a:ext uri="{FF2B5EF4-FFF2-40B4-BE49-F238E27FC236}">
                <a16:creationId xmlns:a16="http://schemas.microsoft.com/office/drawing/2014/main" id="{EB0D4E62-941B-4188-921C-276854A59006}"/>
              </a:ext>
            </a:extLst>
          </p:cNvPr>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27306DA-D122-4634-9EC0-9030E349F965}" type="slidenum">
              <a:rPr lang="en-US" altLang="en-US" sz="1200">
                <a:latin typeface="Calibri" panose="020F0502020204030204" pitchFamily="34" charset="0"/>
              </a:rPr>
              <a:pPr eaLnBrk="1" hangingPunct="1"/>
              <a:t>32</a:t>
            </a:fld>
            <a:endParaRPr lang="en-US" altLang="en-US" sz="1200">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61AE7439-D00F-4143-8CAF-13E26D397F81}"/>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a:extLst>
              <a:ext uri="{FF2B5EF4-FFF2-40B4-BE49-F238E27FC236}">
                <a16:creationId xmlns:a16="http://schemas.microsoft.com/office/drawing/2014/main" id="{BBAEA7A5-38D2-466D-B528-93E3F70FE31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fr-FR" altLang="en-US">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F1430B9F-643C-4AF9-BB75-465D1D3ABE7B}"/>
              </a:ext>
            </a:extLst>
          </p:cNvPr>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C08E379-2475-414A-8727-52540509633E}" type="slidenum">
              <a:rPr lang="en-US" altLang="en-US" sz="1200">
                <a:latin typeface="Calibri" panose="020F0502020204030204" pitchFamily="34" charset="0"/>
              </a:rPr>
              <a:pPr eaLnBrk="1" hangingPunct="1"/>
              <a:t>33</a:t>
            </a:fld>
            <a:endParaRPr lang="en-US" altLang="en-US" sz="1200">
              <a:latin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9"/>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Lst>
              <a:defRPr sz="2400">
                <a:solidFill>
                  <a:schemeClr val="bg1"/>
                </a:solidFill>
                <a:latin typeface="Times New Roman" panose="02020603050405020304" pitchFamily="18" charset="0"/>
                <a:ea typeface="MS PGothic" panose="020B0600070205080204" pitchFamily="34" charset="-128"/>
              </a:defRPr>
            </a:lvl1pPr>
            <a:lvl2pPr>
              <a:tabLst>
                <a:tab pos="723900" algn="l"/>
                <a:tab pos="1447800" algn="l"/>
                <a:tab pos="2171700" algn="l"/>
                <a:tab pos="2895600" algn="l"/>
              </a:tabLst>
              <a:defRPr sz="2400">
                <a:solidFill>
                  <a:schemeClr val="bg1"/>
                </a:solidFill>
                <a:latin typeface="Times New Roman" panose="02020603050405020304" pitchFamily="18" charset="0"/>
                <a:ea typeface="MS PGothic" panose="020B0600070205080204" pitchFamily="34" charset="-128"/>
              </a:defRPr>
            </a:lvl2pPr>
            <a:lvl3pPr>
              <a:tabLst>
                <a:tab pos="723900" algn="l"/>
                <a:tab pos="1447800" algn="l"/>
                <a:tab pos="2171700" algn="l"/>
                <a:tab pos="2895600" algn="l"/>
              </a:tabLst>
              <a:defRPr sz="2400">
                <a:solidFill>
                  <a:schemeClr val="bg1"/>
                </a:solidFill>
                <a:latin typeface="Times New Roman" panose="02020603050405020304" pitchFamily="18" charset="0"/>
                <a:ea typeface="MS PGothic" panose="020B0600070205080204" pitchFamily="34" charset="-128"/>
              </a:defRPr>
            </a:lvl3pPr>
            <a:lvl4pPr>
              <a:tabLst>
                <a:tab pos="723900" algn="l"/>
                <a:tab pos="1447800" algn="l"/>
                <a:tab pos="2171700" algn="l"/>
                <a:tab pos="2895600" algn="l"/>
              </a:tabLst>
              <a:defRPr sz="2400">
                <a:solidFill>
                  <a:schemeClr val="bg1"/>
                </a:solidFill>
                <a:latin typeface="Times New Roman" panose="02020603050405020304" pitchFamily="18" charset="0"/>
                <a:ea typeface="MS PGothic" panose="020B0600070205080204" pitchFamily="34" charset="-128"/>
              </a:defRPr>
            </a:lvl4pPr>
            <a:lvl5pPr>
              <a:tabLst>
                <a:tab pos="723900" algn="l"/>
                <a:tab pos="1447800" algn="l"/>
                <a:tab pos="2171700" algn="l"/>
                <a:tab pos="2895600" algn="l"/>
              </a:tabLst>
              <a:defRPr sz="2400">
                <a:solidFill>
                  <a:schemeClr val="bg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Lst>
              <a:defRPr sz="2400">
                <a:solidFill>
                  <a:schemeClr val="bg1"/>
                </a:solidFill>
                <a:latin typeface="Times New Roman" panose="02020603050405020304" pitchFamily="18" charset="0"/>
                <a:ea typeface="MS PGothic" panose="020B0600070205080204" pitchFamily="34" charset="-128"/>
              </a:defRPr>
            </a:lvl9pPr>
          </a:lstStyle>
          <a:p>
            <a:fld id="{EBC111BC-30A4-4539-B717-E994C4DC910D}" type="slidenum">
              <a:rPr lang="en-US" altLang="en-US" sz="1200">
                <a:solidFill>
                  <a:srgbClr val="000000"/>
                </a:solidFill>
              </a:rPr>
              <a:pPr/>
              <a:t>40</a:t>
            </a:fld>
            <a:endParaRPr lang="en-US" altLang="en-US" sz="1200">
              <a:solidFill>
                <a:srgbClr val="000000"/>
              </a:solidFill>
            </a:endParaRPr>
          </a:p>
        </p:txBody>
      </p:sp>
      <p:sp>
        <p:nvSpPr>
          <p:cNvPr id="61443" name="Text Box 1"/>
          <p:cNvSpPr txBox="1">
            <a:spLocks noChangeArrowheads="1"/>
          </p:cNvSpPr>
          <p:nvPr/>
        </p:nvSpPr>
        <p:spPr bwMode="auto">
          <a:xfrm>
            <a:off x="1187450" y="701675"/>
            <a:ext cx="4678363" cy="3508375"/>
          </a:xfrm>
          <a:prstGeom prst="rect">
            <a:avLst/>
          </a:prstGeom>
          <a:solidFill>
            <a:srgbClr val="FFFFFF"/>
          </a:solidFill>
          <a:ln w="9360">
            <a:solidFill>
              <a:srgbClr val="000000"/>
            </a:solidFill>
            <a:miter lim="800000"/>
            <a:headEnd/>
            <a:tailEnd/>
          </a:ln>
        </p:spPr>
        <p:txBody>
          <a:bodyPr wrap="none" anchor="ctr"/>
          <a:lstStyle/>
          <a:p>
            <a:endParaRPr lang="en-US" altLang="en-US"/>
          </a:p>
        </p:txBody>
      </p:sp>
      <p:sp>
        <p:nvSpPr>
          <p:cNvPr id="61444" name="Rectangle 2"/>
          <p:cNvSpPr>
            <a:spLocks noGrp="1" noChangeArrowheads="1"/>
          </p:cNvSpPr>
          <p:nvPr>
            <p:ph type="body"/>
          </p:nvPr>
        </p:nvSpPr>
        <p:spPr>
          <a:xfrm>
            <a:off x="939800" y="4443413"/>
            <a:ext cx="5170488" cy="42084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281123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a:extLst>
              <a:ext uri="{FF2B5EF4-FFF2-40B4-BE49-F238E27FC236}">
                <a16:creationId xmlns:a16="http://schemas.microsoft.com/office/drawing/2014/main" id="{3D79EE9F-3988-4CF1-8120-1F8C77B52977}"/>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a:extLst>
              <a:ext uri="{FF2B5EF4-FFF2-40B4-BE49-F238E27FC236}">
                <a16:creationId xmlns:a16="http://schemas.microsoft.com/office/drawing/2014/main" id="{7501C731-0570-40BD-A495-77F51A357AC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44177D5D-1128-4C43-A4D2-7D9566425830}"/>
              </a:ext>
            </a:extLst>
          </p:cNvPr>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F1C6CFE-1D87-424C-9BE4-F827800CFE4B}" type="slidenum">
              <a:rPr lang="en-US" altLang="en-US" sz="1200">
                <a:latin typeface="Calibri" panose="020F0502020204030204" pitchFamily="34" charset="0"/>
              </a:rPr>
              <a:pPr eaLnBrk="1" hangingPunct="1"/>
              <a:t>45</a:t>
            </a:fld>
            <a:endParaRPr lang="en-US" altLang="en-US" sz="120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FAA6EC81-6E1C-43A9-9FEE-D0F1F2C4DBCA}"/>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Notes Placeholder 2">
            <a:extLst>
              <a:ext uri="{FF2B5EF4-FFF2-40B4-BE49-F238E27FC236}">
                <a16:creationId xmlns:a16="http://schemas.microsoft.com/office/drawing/2014/main" id="{C28AD837-4538-4A8C-8AE7-2CDB795C6FD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eaLnBrk="1" hangingPunct="1">
              <a:spcBef>
                <a:spcPct val="0"/>
              </a:spcBef>
            </a:pPr>
            <a:r>
              <a:rPr lang="en-US" altLang="en-US">
                <a:ea typeface="ＭＳ Ｐゴシック" panose="020B0600070205080204" pitchFamily="34" charset="-128"/>
              </a:rPr>
              <a:t>Communication: The #1 reason for project failure, and a factor in many other causes</a:t>
            </a:r>
          </a:p>
          <a:p>
            <a:pPr eaLnBrk="1" hangingPunct="1">
              <a:spcBef>
                <a:spcPct val="0"/>
              </a:spcBef>
              <a:buFontTx/>
              <a:buChar char="-"/>
            </a:pPr>
            <a:r>
              <a:rPr lang="en-US" altLang="en-US">
                <a:ea typeface="ＭＳ Ｐゴシック" panose="020B0600070205080204" pitchFamily="34" charset="-128"/>
              </a:rPr>
              <a:t> customer doesn’t know well about problem</a:t>
            </a:r>
          </a:p>
          <a:p>
            <a:pPr eaLnBrk="1" hangingPunct="1">
              <a:spcBef>
                <a:spcPct val="0"/>
              </a:spcBef>
              <a:buFontTx/>
              <a:buChar char="-"/>
            </a:pPr>
            <a:r>
              <a:rPr lang="en-US" altLang="en-US">
                <a:ea typeface="ＭＳ Ｐゴシック" panose="020B0600070205080204" pitchFamily="34" charset="-128"/>
              </a:rPr>
              <a:t> in theory you can use any language to solve a problem but …</a:t>
            </a:r>
          </a:p>
          <a:p>
            <a:pPr eaLnBrk="1" hangingPunct="1">
              <a:spcBef>
                <a:spcPct val="0"/>
              </a:spcBef>
              <a:buFontTx/>
              <a:buChar char="-"/>
            </a:pPr>
            <a:r>
              <a:rPr lang="en-US" altLang="en-US">
                <a:ea typeface="ＭＳ Ｐゴシック" panose="020B0600070205080204" pitchFamily="34" charset="-128"/>
              </a:rPr>
              <a:t> incompetence: project manager, team member, …</a:t>
            </a:r>
          </a:p>
          <a:p>
            <a:pPr eaLnBrk="1" hangingPunct="1">
              <a:spcBef>
                <a:spcPct val="0"/>
              </a:spcBef>
              <a:buFontTx/>
              <a:buChar char="-"/>
            </a:pPr>
            <a:r>
              <a:rPr lang="en-US" altLang="en-US">
                <a:ea typeface="ＭＳ Ｐゴシック" panose="020B0600070205080204" pitchFamily="34" charset="-128"/>
              </a:rPr>
              <a:t> unrealistic: train to moon </a:t>
            </a:r>
          </a:p>
        </p:txBody>
      </p:sp>
      <p:sp>
        <p:nvSpPr>
          <p:cNvPr id="22532" name="Slide Number Placeholder 3">
            <a:extLst>
              <a:ext uri="{FF2B5EF4-FFF2-40B4-BE49-F238E27FC236}">
                <a16:creationId xmlns:a16="http://schemas.microsoft.com/office/drawing/2014/main" id="{499A90B0-700B-48AB-84A1-DF8BED5343A1}"/>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4270F73-DCA4-47A3-B166-F00385125BB4}" type="slidenum">
              <a:rPr lang="en-US" altLang="en-US" sz="1200">
                <a:latin typeface="Calibri" panose="020F0502020204030204" pitchFamily="34" charset="0"/>
              </a:rPr>
              <a:pPr eaLnBrk="1" hangingPunct="1"/>
              <a:t>8</a:t>
            </a:fld>
            <a:endParaRPr lang="en-US" altLang="en-US" sz="1200">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9B5BDFAA-F42F-4D0E-BDFC-8CFC4A2A59E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Notes Placeholder 2">
            <a:extLst>
              <a:ext uri="{FF2B5EF4-FFF2-40B4-BE49-F238E27FC236}">
                <a16:creationId xmlns:a16="http://schemas.microsoft.com/office/drawing/2014/main" id="{D7765986-77ED-43E7-8CB1-6F6F25B11DA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ea typeface="ＭＳ Ｐゴシック" panose="020B0600070205080204" pitchFamily="34" charset="-128"/>
              </a:rPr>
              <a:t>a person, group or organization with an interest in a project (invest money to project)</a:t>
            </a:r>
          </a:p>
          <a:p>
            <a:pPr eaLnBrk="1" hangingPunct="1">
              <a:spcBef>
                <a:spcPct val="0"/>
              </a:spcBef>
            </a:pPr>
            <a:endParaRPr lang="en-GB" altLang="en-US">
              <a:latin typeface="Arial" panose="020B0604020202020204" pitchFamily="34" charset="0"/>
              <a:ea typeface="ＭＳ Ｐゴシック" panose="020B0600070205080204" pitchFamily="34" charset="-128"/>
            </a:endParaRPr>
          </a:p>
          <a:p>
            <a:pPr eaLnBrk="1" hangingPunct="1">
              <a:spcBef>
                <a:spcPct val="0"/>
              </a:spcBef>
            </a:pPr>
            <a:r>
              <a:rPr lang="en-GB" altLang="en-US">
                <a:latin typeface="Arial" panose="020B0604020202020204" pitchFamily="34" charset="0"/>
                <a:ea typeface="ＭＳ Ｐゴシック" panose="020B0600070205080204" pitchFamily="34" charset="-128"/>
              </a:rPr>
              <a:t>To increase the chances of positive outcome, project managers have to think about all of the factor that can influence positive outcome and the threat of failure</a:t>
            </a:r>
          </a:p>
          <a:p>
            <a:pPr eaLnBrk="1" hangingPunct="1">
              <a:spcBef>
                <a:spcPct val="0"/>
              </a:spcBef>
            </a:pPr>
            <a:r>
              <a:rPr lang="en-GB" altLang="en-US">
                <a:latin typeface="Arial" panose="020B0604020202020204" pitchFamily="34" charset="0"/>
                <a:ea typeface="ＭＳ Ｐゴシック" panose="020B0600070205080204" pitchFamily="34" charset="-128"/>
              </a:rPr>
              <a:t>high expectation = high risk</a:t>
            </a:r>
          </a:p>
          <a:p>
            <a:pPr eaLnBrk="1" hangingPunct="1">
              <a:spcBef>
                <a:spcPct val="0"/>
              </a:spcBef>
            </a:pPr>
            <a:r>
              <a:rPr lang="en-GB" altLang="en-US">
                <a:latin typeface="Arial" panose="020B0604020202020204" pitchFamily="34" charset="0"/>
                <a:ea typeface="ＭＳ Ｐゴシック" panose="020B0600070205080204" pitchFamily="34" charset="-128"/>
              </a:rPr>
              <a:t>competent = có trình độ </a:t>
            </a:r>
            <a:endParaRPr lang="en-US" altLang="en-US">
              <a:ea typeface="ＭＳ Ｐゴシック" panose="020B0600070205080204" pitchFamily="34" charset="-128"/>
            </a:endParaRPr>
          </a:p>
        </p:txBody>
      </p:sp>
      <p:sp>
        <p:nvSpPr>
          <p:cNvPr id="24580" name="Slide Number Placeholder 3">
            <a:extLst>
              <a:ext uri="{FF2B5EF4-FFF2-40B4-BE49-F238E27FC236}">
                <a16:creationId xmlns:a16="http://schemas.microsoft.com/office/drawing/2014/main" id="{5844FB2F-89A2-4230-BE62-5123A4DE3779}"/>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5DA9FDA-8B48-4CD5-818E-2BBA8CFB737B}" type="slidenum">
              <a:rPr lang="en-US" altLang="en-US" sz="1200">
                <a:latin typeface="Calibri" panose="020F0502020204030204" pitchFamily="34" charset="0"/>
              </a:rPr>
              <a:pPr eaLnBrk="1" hangingPunct="1"/>
              <a:t>9</a:t>
            </a:fld>
            <a:endParaRPr lang="en-US" altLang="en-US" sz="1200">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3232273E-26F5-42FF-AC7D-3D90E15EE7AC}"/>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a:extLst>
              <a:ext uri="{FF2B5EF4-FFF2-40B4-BE49-F238E27FC236}">
                <a16:creationId xmlns:a16="http://schemas.microsoft.com/office/drawing/2014/main" id="{69CCC0CE-2578-4260-A927-A9C7A60C102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ea typeface="ＭＳ Ｐゴシック" panose="020B0600070205080204" pitchFamily="34" charset="-128"/>
              </a:rPr>
              <a:t>Goal: meet or exceed stakeholders’ needs and expectations</a:t>
            </a:r>
          </a:p>
          <a:p>
            <a:pPr eaLnBrk="1" hangingPunct="1">
              <a:spcBef>
                <a:spcPct val="0"/>
              </a:spcBef>
            </a:pPr>
            <a:r>
              <a:rPr lang="en-US" altLang="en-US">
                <a:ea typeface="ＭＳ Ｐゴシック" panose="020B0600070205080204" pitchFamily="34" charset="-128"/>
              </a:rPr>
              <a:t>Resources: all kind of resources – human resources, budget, machines, technology</a:t>
            </a:r>
          </a:p>
          <a:p>
            <a:pPr eaLnBrk="1" hangingPunct="1">
              <a:spcBef>
                <a:spcPct val="0"/>
              </a:spcBef>
            </a:pPr>
            <a:r>
              <a:rPr lang="en-US" altLang="en-US">
                <a:ea typeface="ＭＳ Ｐゴシック" panose="020B0600070205080204" pitchFamily="34" charset="-128"/>
              </a:rPr>
              <a:t>Risks: changes, technical limitation, key employee leaves, value of money</a:t>
            </a:r>
          </a:p>
        </p:txBody>
      </p:sp>
      <p:sp>
        <p:nvSpPr>
          <p:cNvPr id="26628" name="Slide Number Placeholder 3">
            <a:extLst>
              <a:ext uri="{FF2B5EF4-FFF2-40B4-BE49-F238E27FC236}">
                <a16:creationId xmlns:a16="http://schemas.microsoft.com/office/drawing/2014/main" id="{F5DB16E9-C40E-4EB0-B749-FB9119E41C75}"/>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977097D-77AA-4EAD-A8CF-037A5A1B98E0}" type="slidenum">
              <a:rPr lang="en-US" altLang="en-US" sz="1200">
                <a:latin typeface="Calibri" panose="020F0502020204030204" pitchFamily="34" charset="0"/>
              </a:rPr>
              <a:pPr eaLnBrk="1" hangingPunct="1"/>
              <a:t>10</a:t>
            </a:fld>
            <a:endParaRPr lang="en-US" altLang="en-US" sz="1200">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2B205F78-EEA5-4709-B6F1-66B30C3C8C33}"/>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a:extLst>
              <a:ext uri="{FF2B5EF4-FFF2-40B4-BE49-F238E27FC236}">
                <a16:creationId xmlns:a16="http://schemas.microsoft.com/office/drawing/2014/main" id="{6CE48A9F-A7CB-48CB-9585-15D36DA4C5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en-US">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5F5FBA41-7EFF-4DB1-8189-8AEA8C0F1DF2}"/>
              </a:ext>
            </a:extLst>
          </p:cNvPr>
          <p:cNvSpPr>
            <a:spLocks noGrp="1"/>
          </p:cNvSpPr>
          <p:nvPr>
            <p:ph type="sldNum" sz="quarter" idx="5"/>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4AEA0B7-C0A3-468E-83A8-30AA6C6DC843}" type="slidenum">
              <a:rPr lang="en-US" altLang="en-US" sz="1200">
                <a:latin typeface="Calibri" panose="020F0502020204030204" pitchFamily="34" charset="0"/>
              </a:rPr>
              <a:pPr eaLnBrk="1" hangingPunct="1"/>
              <a:t>11</a:t>
            </a:fld>
            <a:endParaRPr lang="en-US" altLang="en-US" sz="1200">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7722CD96-EA3C-4BAA-B9A1-10774AC19970}"/>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a:extLst>
              <a:ext uri="{FF2B5EF4-FFF2-40B4-BE49-F238E27FC236}">
                <a16:creationId xmlns:a16="http://schemas.microsoft.com/office/drawing/2014/main" id="{97DDE513-B2E7-4BD0-9971-876C2B26E60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GB" altLang="en-US">
                <a:latin typeface="Arial" panose="020B0604020202020204" pitchFamily="34" charset="0"/>
                <a:ea typeface="ＭＳ Ｐゴシック" panose="020B0600070205080204" pitchFamily="34" charset="-128"/>
              </a:rPr>
              <a:t>Even though project management gives you set of tools to schedule and organize, there are many factors that need to be considered if projects are to be successful. It is not a magical solution</a:t>
            </a:r>
          </a:p>
          <a:p>
            <a:pPr eaLnBrk="1" hangingPunct="1">
              <a:spcBef>
                <a:spcPct val="0"/>
              </a:spcBef>
            </a:pPr>
            <a:r>
              <a:rPr lang="en-GB" altLang="en-US">
                <a:latin typeface="Arial" panose="020B0604020202020204" pitchFamily="34" charset="0"/>
                <a:ea typeface="ＭＳ Ｐゴシック" panose="020B0600070205080204" pitchFamily="34" charset="-128"/>
              </a:rPr>
              <a:t>Project management does not do the work for you, but helps you to be specific and organized without losing the overview of what you are doing and why. </a:t>
            </a:r>
          </a:p>
          <a:p>
            <a:pPr eaLnBrk="1" hangingPunct="1">
              <a:spcBef>
                <a:spcPct val="0"/>
              </a:spcBef>
            </a:pPr>
            <a:endParaRPr lang="en-US" altLang="en-US">
              <a:ea typeface="ＭＳ Ｐゴシック" panose="020B0600070205080204" pitchFamily="34" charset="-128"/>
            </a:endParaRPr>
          </a:p>
        </p:txBody>
      </p:sp>
      <p:sp>
        <p:nvSpPr>
          <p:cNvPr id="32772" name="Slide Number Placeholder 3">
            <a:extLst>
              <a:ext uri="{FF2B5EF4-FFF2-40B4-BE49-F238E27FC236}">
                <a16:creationId xmlns:a16="http://schemas.microsoft.com/office/drawing/2014/main" id="{02B1D85E-E45C-43F4-A8F6-D4C693147002}"/>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46E4074-87B5-4F47-9C96-EA2B1CA51C53}" type="slidenum">
              <a:rPr lang="en-US" altLang="en-US" sz="1200">
                <a:latin typeface="Calibri" panose="020F0502020204030204" pitchFamily="34" charset="0"/>
              </a:rPr>
              <a:pPr eaLnBrk="1" hangingPunct="1"/>
              <a:t>15</a:t>
            </a:fld>
            <a:endParaRPr lang="en-US" altLang="en-US" sz="1200">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D54BFB2B-E115-4D34-93A4-CDA3CD04FD4D}"/>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a:extLst>
              <a:ext uri="{FF2B5EF4-FFF2-40B4-BE49-F238E27FC236}">
                <a16:creationId xmlns:a16="http://schemas.microsoft.com/office/drawing/2014/main" id="{A75FFCFB-8AF7-4334-8A46-C6C10CC08FB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ea typeface="ＭＳ Ｐゴシック" panose="020B0600070205080204" pitchFamily="34" charset="-128"/>
              </a:rPr>
              <a:t>Track progress accurately</a:t>
            </a:r>
          </a:p>
        </p:txBody>
      </p:sp>
      <p:sp>
        <p:nvSpPr>
          <p:cNvPr id="34820" name="Slide Number Placeholder 3">
            <a:extLst>
              <a:ext uri="{FF2B5EF4-FFF2-40B4-BE49-F238E27FC236}">
                <a16:creationId xmlns:a16="http://schemas.microsoft.com/office/drawing/2014/main" id="{E56B298D-BEC1-4505-B88F-03D0B28793E7}"/>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9C57064-5A64-49F4-9D7F-F2BF6DBCD586}" type="slidenum">
              <a:rPr lang="en-US" altLang="en-US" sz="1200">
                <a:latin typeface="Calibri" panose="020F0502020204030204" pitchFamily="34" charset="0"/>
              </a:rPr>
              <a:pPr eaLnBrk="1" hangingPunct="1"/>
              <a:t>16</a:t>
            </a:fld>
            <a:endParaRPr lang="en-US" altLang="en-US" sz="1200">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BC28ABEC-B45D-4C23-BD69-6C1733038A96}"/>
              </a:ext>
            </a:extLst>
          </p:cNvPr>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a:extLst>
              <a:ext uri="{FF2B5EF4-FFF2-40B4-BE49-F238E27FC236}">
                <a16:creationId xmlns:a16="http://schemas.microsoft.com/office/drawing/2014/main" id="{6ED46E3A-DFD5-4798-94E9-83A950686C8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GB" altLang="en-US" sz="2000">
                <a:latin typeface="Arial" panose="020B0604020202020204" pitchFamily="34" charset="0"/>
                <a:ea typeface="ＭＳ Ｐゴシック" panose="020B0600070205080204" pitchFamily="34" charset="-128"/>
              </a:rPr>
              <a:t>This is a list of favourable outcomes. But, just like when a contractor wants to build a house. it is not enough to bring the drawings and get the tools on location. He actually really has to do the work. The drawings guides him and the tools makes the labour easier for him. </a:t>
            </a:r>
          </a:p>
        </p:txBody>
      </p:sp>
      <p:sp>
        <p:nvSpPr>
          <p:cNvPr id="36868" name="Slide Number Placeholder 3">
            <a:extLst>
              <a:ext uri="{FF2B5EF4-FFF2-40B4-BE49-F238E27FC236}">
                <a16:creationId xmlns:a16="http://schemas.microsoft.com/office/drawing/2014/main" id="{5B3A574C-5441-4108-A85B-2C7FDE7C6392}"/>
              </a:ext>
            </a:extLst>
          </p:cNvPr>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1E7FDAC-5B87-4DC3-9C13-84A609F23631}" type="slidenum">
              <a:rPr lang="en-US" altLang="en-US" sz="1200">
                <a:latin typeface="Calibri" panose="020F0502020204030204" pitchFamily="34" charset="0"/>
              </a:rPr>
              <a:pPr eaLnBrk="1" hangingPunct="1"/>
              <a:t>17</a:t>
            </a:fld>
            <a:endParaRPr lang="en-US" altLang="en-US" sz="120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DD2B897-5E9C-42CD-B37F-7E0E7123CBF4}"/>
              </a:ext>
            </a:extLst>
          </p:cNvPr>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sz="1800">
              <a:solidFill>
                <a:srgbClr val="000000"/>
              </a:solidFill>
              <a:latin typeface="Gill Sans MT" panose="020B0502020104020203" pitchFamily="34" charset="0"/>
            </a:endParaRPr>
          </a:p>
        </p:txBody>
      </p:sp>
      <p:sp>
        <p:nvSpPr>
          <p:cNvPr id="5" name="Oval 4">
            <a:extLst>
              <a:ext uri="{FF2B5EF4-FFF2-40B4-BE49-F238E27FC236}">
                <a16:creationId xmlns:a16="http://schemas.microsoft.com/office/drawing/2014/main" id="{29F552ED-533D-40CC-B335-82F7B147B0C5}"/>
              </a:ext>
            </a:extLst>
          </p:cNvPr>
          <p:cNvSpPr/>
          <p:nvPr/>
        </p:nvSpPr>
        <p:spPr>
          <a:xfrm>
            <a:off x="1157288" y="1344613"/>
            <a:ext cx="63500" cy="65087"/>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sz="1800">
              <a:solidFill>
                <a:srgbClr val="000000"/>
              </a:solidFill>
              <a:latin typeface="Gill Sans MT" panose="020B0502020104020203" pitchFamily="34" charset="0"/>
            </a:endParaRPr>
          </a:p>
        </p:txBody>
      </p:sp>
      <p:sp>
        <p:nvSpPr>
          <p:cNvPr id="14" name="Title 13"/>
          <p:cNvSpPr>
            <a:spLocks noGrp="1"/>
          </p:cNvSpPr>
          <p:nvPr>
            <p:ph type="ctrTitle"/>
          </p:nvPr>
        </p:nvSpPr>
        <p:spPr>
          <a:xfrm>
            <a:off x="1432560" y="359898"/>
            <a:ext cx="7406640" cy="1472184"/>
          </a:xfrm>
        </p:spPr>
        <p:txBody>
          <a:bodyPr anchor="b"/>
          <a:lstStyle>
            <a:lvl1pPr algn="l">
              <a:defRPr/>
            </a:lvl1pPr>
          </a:lstStyle>
          <a:p>
            <a:r>
              <a:rPr lang="en-US"/>
              <a:t>Click to edit Master title style</a:t>
            </a:r>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
        <p:nvSpPr>
          <p:cNvPr id="6" name="Date Placeholder 6">
            <a:extLst>
              <a:ext uri="{FF2B5EF4-FFF2-40B4-BE49-F238E27FC236}">
                <a16:creationId xmlns:a16="http://schemas.microsoft.com/office/drawing/2014/main" id="{219852B0-4C07-44DA-AF0E-894199DB9C5D}"/>
              </a:ext>
            </a:extLst>
          </p:cNvPr>
          <p:cNvSpPr>
            <a:spLocks noGrp="1"/>
          </p:cNvSpPr>
          <p:nvPr>
            <p:ph type="dt" sz="half" idx="10"/>
          </p:nvPr>
        </p:nvSpPr>
        <p:spPr>
          <a:xfrm>
            <a:off x="3581400" y="6305550"/>
            <a:ext cx="1371600" cy="476250"/>
          </a:xfrm>
        </p:spPr>
        <p:txBody>
          <a:bodyPr/>
          <a:lstStyle>
            <a:lvl1pPr>
              <a:defRPr/>
            </a:lvl1pPr>
          </a:lstStyle>
          <a:p>
            <a:fld id="{FADF8C3D-D29D-41A3-84C8-E55CC14EFE06}" type="datetime1">
              <a:rPr lang="en-US" altLang="en-US"/>
              <a:pPr/>
              <a:t>9/20/2018</a:t>
            </a:fld>
            <a:endParaRPr lang="en-US" altLang="en-US"/>
          </a:p>
        </p:txBody>
      </p:sp>
      <p:sp>
        <p:nvSpPr>
          <p:cNvPr id="7" name="Footer Placeholder 19">
            <a:extLst>
              <a:ext uri="{FF2B5EF4-FFF2-40B4-BE49-F238E27FC236}">
                <a16:creationId xmlns:a16="http://schemas.microsoft.com/office/drawing/2014/main" id="{D46C75BA-A00C-41CD-BEB1-76B3F3F6E90C}"/>
              </a:ext>
            </a:extLst>
          </p:cNvPr>
          <p:cNvSpPr>
            <a:spLocks noGrp="1"/>
          </p:cNvSpPr>
          <p:nvPr>
            <p:ph type="ftr" sz="quarter" idx="11"/>
          </p:nvPr>
        </p:nvSpPr>
        <p:spPr>
          <a:xfrm>
            <a:off x="4953000" y="6305550"/>
            <a:ext cx="3657600" cy="476250"/>
          </a:xfrm>
        </p:spPr>
        <p:txBody>
          <a:bodyPr/>
          <a:lstStyle>
            <a:lvl1pPr>
              <a:defRPr/>
            </a:lvl1pPr>
          </a:lstStyle>
          <a:p>
            <a:r>
              <a:rPr lang="en-US" altLang="en-US"/>
              <a:t>ISP - Project Planning and Management - by D.T.Tung</a:t>
            </a:r>
          </a:p>
        </p:txBody>
      </p:sp>
      <p:sp>
        <p:nvSpPr>
          <p:cNvPr id="8" name="Slide Number Placeholder 9">
            <a:extLst>
              <a:ext uri="{FF2B5EF4-FFF2-40B4-BE49-F238E27FC236}">
                <a16:creationId xmlns:a16="http://schemas.microsoft.com/office/drawing/2014/main" id="{B80C1353-4BD3-4ECF-A6C5-98957E70A3D1}"/>
              </a:ext>
            </a:extLst>
          </p:cNvPr>
          <p:cNvSpPr>
            <a:spLocks noGrp="1"/>
          </p:cNvSpPr>
          <p:nvPr>
            <p:ph type="sldNum" sz="quarter" idx="12"/>
          </p:nvPr>
        </p:nvSpPr>
        <p:spPr/>
        <p:txBody>
          <a:bodyPr/>
          <a:lstStyle>
            <a:lvl1pPr>
              <a:defRPr/>
            </a:lvl1pPr>
          </a:lstStyle>
          <a:p>
            <a:fld id="{4B0D7A43-938A-458A-AC56-EFD166DE97E8}" type="slidenum">
              <a:rPr lang="en-US" altLang="en-US"/>
              <a:pPr/>
              <a:t>‹#›</a:t>
            </a:fld>
            <a:endParaRPr lang="en-US" altLang="en-US"/>
          </a:p>
        </p:txBody>
      </p:sp>
    </p:spTree>
    <p:extLst>
      <p:ext uri="{BB962C8B-B14F-4D97-AF65-F5344CB8AC3E}">
        <p14:creationId xmlns:p14="http://schemas.microsoft.com/office/powerpoint/2010/main" val="268470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3">
            <a:extLst>
              <a:ext uri="{FF2B5EF4-FFF2-40B4-BE49-F238E27FC236}">
                <a16:creationId xmlns:a16="http://schemas.microsoft.com/office/drawing/2014/main" id="{23E6F085-7C81-4E2A-BB28-FBC954E25609}"/>
              </a:ext>
            </a:extLst>
          </p:cNvPr>
          <p:cNvSpPr>
            <a:spLocks noGrp="1"/>
          </p:cNvSpPr>
          <p:nvPr>
            <p:ph type="dt" sz="half" idx="10"/>
          </p:nvPr>
        </p:nvSpPr>
        <p:spPr/>
        <p:txBody>
          <a:bodyPr/>
          <a:lstStyle>
            <a:lvl1pPr>
              <a:defRPr/>
            </a:lvl1pPr>
          </a:lstStyle>
          <a:p>
            <a:fld id="{124A5CB5-99DC-4B36-97BB-2E3548494100}" type="datetime1">
              <a:rPr lang="en-US" altLang="en-US"/>
              <a:pPr/>
              <a:t>9/20/2018</a:t>
            </a:fld>
            <a:endParaRPr lang="en-US" altLang="en-US"/>
          </a:p>
        </p:txBody>
      </p:sp>
      <p:sp>
        <p:nvSpPr>
          <p:cNvPr id="5" name="Footer Placeholder 9">
            <a:extLst>
              <a:ext uri="{FF2B5EF4-FFF2-40B4-BE49-F238E27FC236}">
                <a16:creationId xmlns:a16="http://schemas.microsoft.com/office/drawing/2014/main" id="{CA6F27A4-324F-46CE-A723-7511DBB53500}"/>
              </a:ext>
            </a:extLst>
          </p:cNvPr>
          <p:cNvSpPr>
            <a:spLocks noGrp="1"/>
          </p:cNvSpPr>
          <p:nvPr>
            <p:ph type="ftr" sz="quarter" idx="11"/>
          </p:nvPr>
        </p:nvSpPr>
        <p:spPr/>
        <p:txBody>
          <a:bodyPr/>
          <a:lstStyle>
            <a:lvl1pPr>
              <a:defRPr/>
            </a:lvl1pPr>
          </a:lstStyle>
          <a:p>
            <a:r>
              <a:rPr lang="en-US" altLang="en-US"/>
              <a:t>SBII - Project Management - by D.T.Tung</a:t>
            </a:r>
          </a:p>
        </p:txBody>
      </p:sp>
      <p:sp>
        <p:nvSpPr>
          <p:cNvPr id="6" name="Slide Number Placeholder 21">
            <a:extLst>
              <a:ext uri="{FF2B5EF4-FFF2-40B4-BE49-F238E27FC236}">
                <a16:creationId xmlns:a16="http://schemas.microsoft.com/office/drawing/2014/main" id="{128F2CCF-8B86-4FE4-8685-98045B654C6D}"/>
              </a:ext>
            </a:extLst>
          </p:cNvPr>
          <p:cNvSpPr>
            <a:spLocks noGrp="1"/>
          </p:cNvSpPr>
          <p:nvPr>
            <p:ph type="sldNum" sz="quarter" idx="12"/>
          </p:nvPr>
        </p:nvSpPr>
        <p:spPr/>
        <p:txBody>
          <a:bodyPr/>
          <a:lstStyle>
            <a:lvl1pPr>
              <a:defRPr/>
            </a:lvl1pPr>
          </a:lstStyle>
          <a:p>
            <a:fld id="{B4DB6C01-4954-43A6-AB04-FCEF20F99CD5}" type="slidenum">
              <a:rPr lang="en-US" altLang="en-US"/>
              <a:pPr/>
              <a:t>‹#›</a:t>
            </a:fld>
            <a:endParaRPr lang="en-US" altLang="en-US"/>
          </a:p>
        </p:txBody>
      </p:sp>
    </p:spTree>
    <p:extLst>
      <p:ext uri="{BB962C8B-B14F-4D97-AF65-F5344CB8AC3E}">
        <p14:creationId xmlns:p14="http://schemas.microsoft.com/office/powerpoint/2010/main" val="858638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3000" y="274640"/>
            <a:ext cx="5562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3">
            <a:extLst>
              <a:ext uri="{FF2B5EF4-FFF2-40B4-BE49-F238E27FC236}">
                <a16:creationId xmlns:a16="http://schemas.microsoft.com/office/drawing/2014/main" id="{B1D36DD3-E2CB-43DB-9B99-28C758DF65FB}"/>
              </a:ext>
            </a:extLst>
          </p:cNvPr>
          <p:cNvSpPr>
            <a:spLocks noGrp="1"/>
          </p:cNvSpPr>
          <p:nvPr>
            <p:ph type="dt" sz="half" idx="10"/>
          </p:nvPr>
        </p:nvSpPr>
        <p:spPr/>
        <p:txBody>
          <a:bodyPr/>
          <a:lstStyle>
            <a:lvl1pPr>
              <a:defRPr/>
            </a:lvl1pPr>
          </a:lstStyle>
          <a:p>
            <a:fld id="{6EB41024-C792-4DBD-9F43-FF762435924D}" type="datetime1">
              <a:rPr lang="en-US" altLang="en-US"/>
              <a:pPr/>
              <a:t>9/20/2018</a:t>
            </a:fld>
            <a:endParaRPr lang="en-US" altLang="en-US"/>
          </a:p>
        </p:txBody>
      </p:sp>
      <p:sp>
        <p:nvSpPr>
          <p:cNvPr id="5" name="Footer Placeholder 9">
            <a:extLst>
              <a:ext uri="{FF2B5EF4-FFF2-40B4-BE49-F238E27FC236}">
                <a16:creationId xmlns:a16="http://schemas.microsoft.com/office/drawing/2014/main" id="{19A77817-6D25-4284-B170-6361481A9166}"/>
              </a:ext>
            </a:extLst>
          </p:cNvPr>
          <p:cNvSpPr>
            <a:spLocks noGrp="1"/>
          </p:cNvSpPr>
          <p:nvPr>
            <p:ph type="ftr" sz="quarter" idx="11"/>
          </p:nvPr>
        </p:nvSpPr>
        <p:spPr/>
        <p:txBody>
          <a:bodyPr/>
          <a:lstStyle>
            <a:lvl1pPr>
              <a:defRPr/>
            </a:lvl1pPr>
          </a:lstStyle>
          <a:p>
            <a:r>
              <a:rPr lang="en-US" altLang="en-US"/>
              <a:t>SBII - Project Management - by D.T.Tung</a:t>
            </a:r>
          </a:p>
        </p:txBody>
      </p:sp>
      <p:sp>
        <p:nvSpPr>
          <p:cNvPr id="6" name="Slide Number Placeholder 21">
            <a:extLst>
              <a:ext uri="{FF2B5EF4-FFF2-40B4-BE49-F238E27FC236}">
                <a16:creationId xmlns:a16="http://schemas.microsoft.com/office/drawing/2014/main" id="{B78CA13D-EF4C-4ECF-84BF-27726A0AE999}"/>
              </a:ext>
            </a:extLst>
          </p:cNvPr>
          <p:cNvSpPr>
            <a:spLocks noGrp="1"/>
          </p:cNvSpPr>
          <p:nvPr>
            <p:ph type="sldNum" sz="quarter" idx="12"/>
          </p:nvPr>
        </p:nvSpPr>
        <p:spPr/>
        <p:txBody>
          <a:bodyPr/>
          <a:lstStyle>
            <a:lvl1pPr>
              <a:defRPr/>
            </a:lvl1pPr>
          </a:lstStyle>
          <a:p>
            <a:fld id="{08E3129D-4D7A-4DB0-B84D-302EB8F0D068}" type="slidenum">
              <a:rPr lang="en-US" altLang="en-US"/>
              <a:pPr/>
              <a:t>‹#›</a:t>
            </a:fld>
            <a:endParaRPr lang="en-US" altLang="en-US"/>
          </a:p>
        </p:txBody>
      </p:sp>
    </p:spTree>
    <p:extLst>
      <p:ext uri="{BB962C8B-B14F-4D97-AF65-F5344CB8AC3E}">
        <p14:creationId xmlns:p14="http://schemas.microsoft.com/office/powerpoint/2010/main" val="1947493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23">
            <a:extLst>
              <a:ext uri="{FF2B5EF4-FFF2-40B4-BE49-F238E27FC236}">
                <a16:creationId xmlns:a16="http://schemas.microsoft.com/office/drawing/2014/main" id="{79EBABC4-FB75-48A2-8984-75F62242D92E}"/>
              </a:ext>
            </a:extLst>
          </p:cNvPr>
          <p:cNvSpPr>
            <a:spLocks noGrp="1"/>
          </p:cNvSpPr>
          <p:nvPr>
            <p:ph type="dt" sz="half" idx="10"/>
          </p:nvPr>
        </p:nvSpPr>
        <p:spPr/>
        <p:txBody>
          <a:bodyPr/>
          <a:lstStyle>
            <a:lvl1pPr>
              <a:defRPr/>
            </a:lvl1pPr>
          </a:lstStyle>
          <a:p>
            <a:fld id="{55010AE0-BE7A-4A41-BB6E-AE0FA1C8B185}" type="datetime1">
              <a:rPr lang="en-US" altLang="en-US"/>
              <a:pPr/>
              <a:t>9/20/2018</a:t>
            </a:fld>
            <a:endParaRPr lang="en-US" altLang="en-US"/>
          </a:p>
        </p:txBody>
      </p:sp>
      <p:sp>
        <p:nvSpPr>
          <p:cNvPr id="5" name="Footer Placeholder 9">
            <a:extLst>
              <a:ext uri="{FF2B5EF4-FFF2-40B4-BE49-F238E27FC236}">
                <a16:creationId xmlns:a16="http://schemas.microsoft.com/office/drawing/2014/main" id="{9AC77D6C-EE92-45AD-82B0-33050B21C758}"/>
              </a:ext>
            </a:extLst>
          </p:cNvPr>
          <p:cNvSpPr>
            <a:spLocks noGrp="1"/>
          </p:cNvSpPr>
          <p:nvPr>
            <p:ph type="ftr" sz="quarter" idx="11"/>
          </p:nvPr>
        </p:nvSpPr>
        <p:spPr/>
        <p:txBody>
          <a:bodyPr/>
          <a:lstStyle>
            <a:lvl1pPr>
              <a:defRPr/>
            </a:lvl1pPr>
          </a:lstStyle>
          <a:p>
            <a:r>
              <a:rPr lang="en-US" altLang="en-US"/>
              <a:t>SBII - Project Management - by D.T.Tung</a:t>
            </a:r>
          </a:p>
        </p:txBody>
      </p:sp>
      <p:sp>
        <p:nvSpPr>
          <p:cNvPr id="6" name="Slide Number Placeholder 21">
            <a:extLst>
              <a:ext uri="{FF2B5EF4-FFF2-40B4-BE49-F238E27FC236}">
                <a16:creationId xmlns:a16="http://schemas.microsoft.com/office/drawing/2014/main" id="{D66A1799-FE9D-4169-AC2D-46F56CE1DF18}"/>
              </a:ext>
            </a:extLst>
          </p:cNvPr>
          <p:cNvSpPr>
            <a:spLocks noGrp="1"/>
          </p:cNvSpPr>
          <p:nvPr>
            <p:ph type="sldNum" sz="quarter" idx="12"/>
          </p:nvPr>
        </p:nvSpPr>
        <p:spPr/>
        <p:txBody>
          <a:bodyPr/>
          <a:lstStyle>
            <a:lvl1pPr>
              <a:defRPr/>
            </a:lvl1pPr>
          </a:lstStyle>
          <a:p>
            <a:fld id="{C1A58F25-C8E5-424E-B106-CC082B8B3999}" type="slidenum">
              <a:rPr lang="en-US" altLang="en-US"/>
              <a:pPr/>
              <a:t>‹#›</a:t>
            </a:fld>
            <a:endParaRPr lang="en-US" altLang="en-US"/>
          </a:p>
        </p:txBody>
      </p:sp>
    </p:spTree>
    <p:extLst>
      <p:ext uri="{BB962C8B-B14F-4D97-AF65-F5344CB8AC3E}">
        <p14:creationId xmlns:p14="http://schemas.microsoft.com/office/powerpoint/2010/main" val="1361383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E3242F-6B40-4883-86BA-0E1C7A270774}"/>
              </a:ext>
            </a:extLst>
          </p:cNvPr>
          <p:cNvSpPr/>
          <p:nvPr/>
        </p:nvSpPr>
        <p:spPr>
          <a:xfrm>
            <a:off x="2282825" y="0"/>
            <a:ext cx="6858000"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sz="1800">
              <a:solidFill>
                <a:srgbClr val="FFFFFF"/>
              </a:solidFill>
              <a:latin typeface="Gill Sans MT" panose="020B0502020104020203" pitchFamily="34" charset="0"/>
            </a:endParaRPr>
          </a:p>
        </p:txBody>
      </p:sp>
      <p:sp>
        <p:nvSpPr>
          <p:cNvPr id="5" name="Rectangle 4">
            <a:extLst>
              <a:ext uri="{FF2B5EF4-FFF2-40B4-BE49-F238E27FC236}">
                <a16:creationId xmlns:a16="http://schemas.microsoft.com/office/drawing/2014/main" id="{9EF7E10E-1F4E-44EF-9D07-F3E4E9C0596D}"/>
              </a:ext>
            </a:extLst>
          </p:cNvPr>
          <p:cNvSpPr>
            <a:spLocks noChangeArrowheads="1"/>
          </p:cNvSpPr>
          <p:nvPr/>
        </p:nvSpPr>
        <p:spPr bwMode="invGray">
          <a:xfrm>
            <a:off x="2286000" y="0"/>
            <a:ext cx="76200" cy="6858000"/>
          </a:xfrm>
          <a:prstGeom prst="rect">
            <a:avLst/>
          </a:prstGeom>
          <a:solidFill>
            <a:schemeClr val="bg1"/>
          </a:solidFill>
          <a:ln>
            <a:noFill/>
          </a:ln>
          <a:effectLst>
            <a:outerShdw blurRad="38550" dist="38000" dir="10800000" algn="tl" rotWithShape="0">
              <a:srgbClr val="706B5F">
                <a:alpha val="25000"/>
              </a:srgbClr>
            </a:outerShdw>
          </a:effectLst>
          <a:extLst>
            <a:ext uri="{91240B29-F687-4F45-9708-019B960494DF}">
              <a14:hiddenLine xmlns:a14="http://schemas.microsoft.com/office/drawing/2010/main" w="25400" cap="rnd">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sz="1800">
              <a:solidFill>
                <a:srgbClr val="FFFFFF"/>
              </a:solidFill>
              <a:latin typeface="Gill Sans MT" panose="020B0502020104020203" pitchFamily="34" charset="0"/>
            </a:endParaRPr>
          </a:p>
        </p:txBody>
      </p:sp>
      <p:sp>
        <p:nvSpPr>
          <p:cNvPr id="6" name="Oval 5">
            <a:extLst>
              <a:ext uri="{FF2B5EF4-FFF2-40B4-BE49-F238E27FC236}">
                <a16:creationId xmlns:a16="http://schemas.microsoft.com/office/drawing/2014/main" id="{34466F27-E73D-435D-953D-30D8AE55E6CB}"/>
              </a:ext>
            </a:extLst>
          </p:cNvPr>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sz="1800">
              <a:solidFill>
                <a:srgbClr val="000000"/>
              </a:solidFill>
              <a:latin typeface="Gill Sans MT" panose="020B0502020104020203" pitchFamily="34" charset="0"/>
            </a:endParaRPr>
          </a:p>
        </p:txBody>
      </p:sp>
      <p:sp>
        <p:nvSpPr>
          <p:cNvPr id="7" name="Oval 6">
            <a:extLst>
              <a:ext uri="{FF2B5EF4-FFF2-40B4-BE49-F238E27FC236}">
                <a16:creationId xmlns:a16="http://schemas.microsoft.com/office/drawing/2014/main" id="{9A2D7521-9BBB-4A54-98D9-3C0DAAF7E5D1}"/>
              </a:ext>
            </a:extLst>
          </p:cNvPr>
          <p:cNvSpPr/>
          <p:nvPr/>
        </p:nvSpPr>
        <p:spPr>
          <a:xfrm>
            <a:off x="2408238" y="2746375"/>
            <a:ext cx="63500" cy="63500"/>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sz="1800">
              <a:solidFill>
                <a:srgbClr val="000000"/>
              </a:solidFill>
              <a:latin typeface="Gill Sans MT" panose="020B0502020104020203" pitchFamily="34" charset="0"/>
            </a:endParaRPr>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lstStyle>
          <a:p>
            <a:r>
              <a:rPr lang="en-US"/>
              <a:t>Click to edit Master title style</a:t>
            </a:r>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a:t>Click to edit Master text styles</a:t>
            </a:r>
          </a:p>
        </p:txBody>
      </p:sp>
      <p:sp>
        <p:nvSpPr>
          <p:cNvPr id="8" name="Date Placeholder 3">
            <a:extLst>
              <a:ext uri="{FF2B5EF4-FFF2-40B4-BE49-F238E27FC236}">
                <a16:creationId xmlns:a16="http://schemas.microsoft.com/office/drawing/2014/main" id="{6110CEB6-8E57-4245-A089-68E4900BB8C5}"/>
              </a:ext>
            </a:extLst>
          </p:cNvPr>
          <p:cNvSpPr>
            <a:spLocks noGrp="1"/>
          </p:cNvSpPr>
          <p:nvPr>
            <p:ph type="dt" sz="half" idx="10"/>
          </p:nvPr>
        </p:nvSpPr>
        <p:spPr/>
        <p:txBody>
          <a:bodyPr/>
          <a:lstStyle>
            <a:lvl1pPr>
              <a:defRPr/>
            </a:lvl1pPr>
          </a:lstStyle>
          <a:p>
            <a:fld id="{C4E97809-2D6F-41B1-9582-AEDA07483DD0}" type="datetime1">
              <a:rPr lang="en-US" altLang="en-US"/>
              <a:pPr/>
              <a:t>9/20/2018</a:t>
            </a:fld>
            <a:endParaRPr lang="en-US" altLang="en-US"/>
          </a:p>
        </p:txBody>
      </p:sp>
      <p:sp>
        <p:nvSpPr>
          <p:cNvPr id="9" name="Footer Placeholder 4">
            <a:extLst>
              <a:ext uri="{FF2B5EF4-FFF2-40B4-BE49-F238E27FC236}">
                <a16:creationId xmlns:a16="http://schemas.microsoft.com/office/drawing/2014/main" id="{3A78EC55-FECC-4D2B-8154-4AF6E880733A}"/>
              </a:ext>
            </a:extLst>
          </p:cNvPr>
          <p:cNvSpPr>
            <a:spLocks noGrp="1"/>
          </p:cNvSpPr>
          <p:nvPr>
            <p:ph type="ftr" sz="quarter" idx="11"/>
          </p:nvPr>
        </p:nvSpPr>
        <p:spPr/>
        <p:txBody>
          <a:bodyPr/>
          <a:lstStyle>
            <a:lvl1pPr>
              <a:defRPr/>
            </a:lvl1pPr>
          </a:lstStyle>
          <a:p>
            <a:r>
              <a:rPr lang="en-US" altLang="en-US"/>
              <a:t>SBII - Project Management - by D.T.Tung</a:t>
            </a:r>
          </a:p>
        </p:txBody>
      </p:sp>
      <p:sp>
        <p:nvSpPr>
          <p:cNvPr id="10" name="Slide Number Placeholder 5">
            <a:extLst>
              <a:ext uri="{FF2B5EF4-FFF2-40B4-BE49-F238E27FC236}">
                <a16:creationId xmlns:a16="http://schemas.microsoft.com/office/drawing/2014/main" id="{0915BCE3-24D5-4218-8438-B132D8647D1A}"/>
              </a:ext>
            </a:extLst>
          </p:cNvPr>
          <p:cNvSpPr>
            <a:spLocks noGrp="1"/>
          </p:cNvSpPr>
          <p:nvPr>
            <p:ph type="sldNum" sz="quarter" idx="12"/>
          </p:nvPr>
        </p:nvSpPr>
        <p:spPr/>
        <p:txBody>
          <a:bodyPr/>
          <a:lstStyle>
            <a:lvl1pPr>
              <a:defRPr/>
            </a:lvl1pPr>
          </a:lstStyle>
          <a:p>
            <a:fld id="{D84D0466-161F-465C-AF09-22008F48A82F}" type="slidenum">
              <a:rPr lang="en-US" altLang="en-US"/>
              <a:pPr/>
              <a:t>‹#›</a:t>
            </a:fld>
            <a:endParaRPr lang="en-US" altLang="en-US"/>
          </a:p>
        </p:txBody>
      </p:sp>
    </p:spTree>
    <p:extLst>
      <p:ext uri="{BB962C8B-B14F-4D97-AF65-F5344CB8AC3E}">
        <p14:creationId xmlns:p14="http://schemas.microsoft.com/office/powerpoint/2010/main" val="24970411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lang="en-US"/>
              <a:t>Click to edit Master title style</a:t>
            </a:r>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23">
            <a:extLst>
              <a:ext uri="{FF2B5EF4-FFF2-40B4-BE49-F238E27FC236}">
                <a16:creationId xmlns:a16="http://schemas.microsoft.com/office/drawing/2014/main" id="{9163F3BB-BE51-45AD-9423-FB2BDB0549CE}"/>
              </a:ext>
            </a:extLst>
          </p:cNvPr>
          <p:cNvSpPr>
            <a:spLocks noGrp="1"/>
          </p:cNvSpPr>
          <p:nvPr>
            <p:ph type="dt" sz="half" idx="10"/>
          </p:nvPr>
        </p:nvSpPr>
        <p:spPr/>
        <p:txBody>
          <a:bodyPr/>
          <a:lstStyle>
            <a:lvl1pPr>
              <a:defRPr/>
            </a:lvl1pPr>
          </a:lstStyle>
          <a:p>
            <a:fld id="{62C05632-33CA-4357-BBDB-75AEFBDF9884}" type="datetime1">
              <a:rPr lang="en-US" altLang="en-US"/>
              <a:pPr/>
              <a:t>9/20/2018</a:t>
            </a:fld>
            <a:endParaRPr lang="en-US" altLang="en-US"/>
          </a:p>
        </p:txBody>
      </p:sp>
      <p:sp>
        <p:nvSpPr>
          <p:cNvPr id="6" name="Footer Placeholder 9">
            <a:extLst>
              <a:ext uri="{FF2B5EF4-FFF2-40B4-BE49-F238E27FC236}">
                <a16:creationId xmlns:a16="http://schemas.microsoft.com/office/drawing/2014/main" id="{3407842A-BB4D-48FE-ADBF-7E35CC17F39B}"/>
              </a:ext>
            </a:extLst>
          </p:cNvPr>
          <p:cNvSpPr>
            <a:spLocks noGrp="1"/>
          </p:cNvSpPr>
          <p:nvPr>
            <p:ph type="ftr" sz="quarter" idx="11"/>
          </p:nvPr>
        </p:nvSpPr>
        <p:spPr/>
        <p:txBody>
          <a:bodyPr/>
          <a:lstStyle>
            <a:lvl1pPr>
              <a:defRPr/>
            </a:lvl1pPr>
          </a:lstStyle>
          <a:p>
            <a:r>
              <a:rPr lang="en-US" altLang="en-US"/>
              <a:t>SBII - Project Management - by D.T.Tung</a:t>
            </a:r>
          </a:p>
        </p:txBody>
      </p:sp>
      <p:sp>
        <p:nvSpPr>
          <p:cNvPr id="7" name="Slide Number Placeholder 21">
            <a:extLst>
              <a:ext uri="{FF2B5EF4-FFF2-40B4-BE49-F238E27FC236}">
                <a16:creationId xmlns:a16="http://schemas.microsoft.com/office/drawing/2014/main" id="{2E1341C2-2468-46E2-A28C-83BFEBCFDF7C}"/>
              </a:ext>
            </a:extLst>
          </p:cNvPr>
          <p:cNvSpPr>
            <a:spLocks noGrp="1"/>
          </p:cNvSpPr>
          <p:nvPr>
            <p:ph type="sldNum" sz="quarter" idx="12"/>
          </p:nvPr>
        </p:nvSpPr>
        <p:spPr/>
        <p:txBody>
          <a:bodyPr/>
          <a:lstStyle>
            <a:lvl1pPr>
              <a:defRPr/>
            </a:lvl1pPr>
          </a:lstStyle>
          <a:p>
            <a:fld id="{D1F60533-7D2B-4749-8674-5CF9EF2A8CDF}" type="slidenum">
              <a:rPr lang="en-US" altLang="en-US"/>
              <a:pPr/>
              <a:t>‹#›</a:t>
            </a:fld>
            <a:endParaRPr lang="en-US" altLang="en-US"/>
          </a:p>
        </p:txBody>
      </p:sp>
    </p:spTree>
    <p:extLst>
      <p:ext uri="{BB962C8B-B14F-4D97-AF65-F5344CB8AC3E}">
        <p14:creationId xmlns:p14="http://schemas.microsoft.com/office/powerpoint/2010/main" val="3358689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lstStyle>
            <a:lvl1pPr algn="ctr">
              <a:defRPr sz="4500" b="1" cap="none" baseline="0"/>
            </a:lvl1pPr>
          </a:lstStyle>
          <a:p>
            <a:r>
              <a:rPr lang="en-US"/>
              <a:t>Click to edit Master title style</a:t>
            </a:r>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lstStyle>
          <a:p>
            <a:pPr lvl="0"/>
            <a:r>
              <a:rPr lang="en-US"/>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2D89EF-B381-45E9-AA03-066405755B6D}"/>
              </a:ext>
            </a:extLst>
          </p:cNvPr>
          <p:cNvSpPr>
            <a:spLocks noGrp="1"/>
          </p:cNvSpPr>
          <p:nvPr>
            <p:ph type="dt" sz="half" idx="10"/>
          </p:nvPr>
        </p:nvSpPr>
        <p:spPr/>
        <p:txBody>
          <a:bodyPr/>
          <a:lstStyle>
            <a:lvl1pPr>
              <a:defRPr/>
            </a:lvl1pPr>
          </a:lstStyle>
          <a:p>
            <a:fld id="{67D351BF-EBD9-4429-ADAD-7A784A5847B7}" type="datetime1">
              <a:rPr lang="en-US" altLang="en-US"/>
              <a:pPr/>
              <a:t>9/20/2018</a:t>
            </a:fld>
            <a:endParaRPr lang="en-US" altLang="en-US"/>
          </a:p>
        </p:txBody>
      </p:sp>
      <p:sp>
        <p:nvSpPr>
          <p:cNvPr id="8" name="Footer Placeholder 7">
            <a:extLst>
              <a:ext uri="{FF2B5EF4-FFF2-40B4-BE49-F238E27FC236}">
                <a16:creationId xmlns:a16="http://schemas.microsoft.com/office/drawing/2014/main" id="{B3FE2442-0C1E-4D97-A3C7-43CA9EC2051F}"/>
              </a:ext>
            </a:extLst>
          </p:cNvPr>
          <p:cNvSpPr>
            <a:spLocks noGrp="1"/>
          </p:cNvSpPr>
          <p:nvPr>
            <p:ph type="ftr" sz="quarter" idx="11"/>
          </p:nvPr>
        </p:nvSpPr>
        <p:spPr/>
        <p:txBody>
          <a:bodyPr/>
          <a:lstStyle>
            <a:lvl1pPr>
              <a:defRPr/>
            </a:lvl1pPr>
          </a:lstStyle>
          <a:p>
            <a:r>
              <a:rPr lang="en-US" altLang="en-US"/>
              <a:t>SBII - Project Management - by D.T.Tung</a:t>
            </a:r>
          </a:p>
        </p:txBody>
      </p:sp>
      <p:sp>
        <p:nvSpPr>
          <p:cNvPr id="9" name="Slide Number Placeholder 8">
            <a:extLst>
              <a:ext uri="{FF2B5EF4-FFF2-40B4-BE49-F238E27FC236}">
                <a16:creationId xmlns:a16="http://schemas.microsoft.com/office/drawing/2014/main" id="{50F38625-FAA9-4383-AC53-EE328799BC1B}"/>
              </a:ext>
            </a:extLst>
          </p:cNvPr>
          <p:cNvSpPr>
            <a:spLocks noGrp="1"/>
          </p:cNvSpPr>
          <p:nvPr>
            <p:ph type="sldNum" sz="quarter" idx="12"/>
          </p:nvPr>
        </p:nvSpPr>
        <p:spPr/>
        <p:txBody>
          <a:bodyPr/>
          <a:lstStyle>
            <a:lvl1pPr>
              <a:defRPr/>
            </a:lvl1pPr>
          </a:lstStyle>
          <a:p>
            <a:fld id="{688EA030-D053-47B6-8A20-7E9E1BCBCD6E}" type="slidenum">
              <a:rPr lang="en-US" altLang="en-US"/>
              <a:pPr/>
              <a:t>‹#›</a:t>
            </a:fld>
            <a:endParaRPr lang="en-US" altLang="en-US"/>
          </a:p>
        </p:txBody>
      </p:sp>
    </p:spTree>
    <p:extLst>
      <p:ext uri="{BB962C8B-B14F-4D97-AF65-F5344CB8AC3E}">
        <p14:creationId xmlns:p14="http://schemas.microsoft.com/office/powerpoint/2010/main" val="257354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lang="en-US"/>
              <a:t>Click to edit Master title style</a:t>
            </a:r>
          </a:p>
        </p:txBody>
      </p:sp>
      <p:sp>
        <p:nvSpPr>
          <p:cNvPr id="3" name="Date Placeholder 23">
            <a:extLst>
              <a:ext uri="{FF2B5EF4-FFF2-40B4-BE49-F238E27FC236}">
                <a16:creationId xmlns:a16="http://schemas.microsoft.com/office/drawing/2014/main" id="{714D1825-465A-4A07-B940-0671855F7BC1}"/>
              </a:ext>
            </a:extLst>
          </p:cNvPr>
          <p:cNvSpPr>
            <a:spLocks noGrp="1"/>
          </p:cNvSpPr>
          <p:nvPr>
            <p:ph type="dt" sz="half" idx="10"/>
          </p:nvPr>
        </p:nvSpPr>
        <p:spPr/>
        <p:txBody>
          <a:bodyPr/>
          <a:lstStyle>
            <a:lvl1pPr>
              <a:defRPr/>
            </a:lvl1pPr>
          </a:lstStyle>
          <a:p>
            <a:fld id="{041BF71B-A663-4684-B699-DC8E2CF0D27D}" type="datetime1">
              <a:rPr lang="en-US" altLang="en-US"/>
              <a:pPr/>
              <a:t>9/20/2018</a:t>
            </a:fld>
            <a:endParaRPr lang="en-US" altLang="en-US"/>
          </a:p>
        </p:txBody>
      </p:sp>
      <p:sp>
        <p:nvSpPr>
          <p:cNvPr id="4" name="Footer Placeholder 9">
            <a:extLst>
              <a:ext uri="{FF2B5EF4-FFF2-40B4-BE49-F238E27FC236}">
                <a16:creationId xmlns:a16="http://schemas.microsoft.com/office/drawing/2014/main" id="{63041DBA-041C-4003-A19D-4A9513D2434C}"/>
              </a:ext>
            </a:extLst>
          </p:cNvPr>
          <p:cNvSpPr>
            <a:spLocks noGrp="1"/>
          </p:cNvSpPr>
          <p:nvPr>
            <p:ph type="ftr" sz="quarter" idx="11"/>
          </p:nvPr>
        </p:nvSpPr>
        <p:spPr/>
        <p:txBody>
          <a:bodyPr/>
          <a:lstStyle>
            <a:lvl1pPr>
              <a:defRPr/>
            </a:lvl1pPr>
          </a:lstStyle>
          <a:p>
            <a:r>
              <a:rPr lang="en-US" altLang="en-US"/>
              <a:t>SBII - Project Management - by D.T.Tung</a:t>
            </a:r>
          </a:p>
        </p:txBody>
      </p:sp>
      <p:sp>
        <p:nvSpPr>
          <p:cNvPr id="5" name="Slide Number Placeholder 21">
            <a:extLst>
              <a:ext uri="{FF2B5EF4-FFF2-40B4-BE49-F238E27FC236}">
                <a16:creationId xmlns:a16="http://schemas.microsoft.com/office/drawing/2014/main" id="{EF98AD2B-BB79-45F7-8651-EEFECEBB2487}"/>
              </a:ext>
            </a:extLst>
          </p:cNvPr>
          <p:cNvSpPr>
            <a:spLocks noGrp="1"/>
          </p:cNvSpPr>
          <p:nvPr>
            <p:ph type="sldNum" sz="quarter" idx="12"/>
          </p:nvPr>
        </p:nvSpPr>
        <p:spPr/>
        <p:txBody>
          <a:bodyPr/>
          <a:lstStyle>
            <a:lvl1pPr>
              <a:defRPr/>
            </a:lvl1pPr>
          </a:lstStyle>
          <a:p>
            <a:fld id="{3F34F3C7-FD20-4ECE-BF52-484C06BFF4C3}" type="slidenum">
              <a:rPr lang="en-US" altLang="en-US"/>
              <a:pPr/>
              <a:t>‹#›</a:t>
            </a:fld>
            <a:endParaRPr lang="en-US" altLang="en-US"/>
          </a:p>
        </p:txBody>
      </p:sp>
    </p:spTree>
    <p:extLst>
      <p:ext uri="{BB962C8B-B14F-4D97-AF65-F5344CB8AC3E}">
        <p14:creationId xmlns:p14="http://schemas.microsoft.com/office/powerpoint/2010/main" val="3218403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39A463-8AA5-4CD3-B07C-37FE453FCB5D}"/>
              </a:ext>
            </a:extLst>
          </p:cNvPr>
          <p:cNvSpPr/>
          <p:nvPr/>
        </p:nvSpPr>
        <p:spPr>
          <a:xfrm>
            <a:off x="1014413" y="0"/>
            <a:ext cx="8129587"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sz="1800">
              <a:solidFill>
                <a:srgbClr val="FFFFFF"/>
              </a:solidFill>
              <a:latin typeface="Gill Sans MT" panose="020B0502020104020203" pitchFamily="34" charset="0"/>
            </a:endParaRPr>
          </a:p>
        </p:txBody>
      </p:sp>
      <p:sp>
        <p:nvSpPr>
          <p:cNvPr id="3" name="Rectangle 2">
            <a:extLst>
              <a:ext uri="{FF2B5EF4-FFF2-40B4-BE49-F238E27FC236}">
                <a16:creationId xmlns:a16="http://schemas.microsoft.com/office/drawing/2014/main" id="{5F009E23-FC9A-4F9D-9D19-93738278DC34}"/>
              </a:ext>
            </a:extLst>
          </p:cNvPr>
          <p:cNvSpPr>
            <a:spLocks noChangeArrowheads="1"/>
          </p:cNvSpPr>
          <p:nvPr/>
        </p:nvSpPr>
        <p:spPr bwMode="invGray">
          <a:xfrm>
            <a:off x="1014413" y="0"/>
            <a:ext cx="73025" cy="6858000"/>
          </a:xfrm>
          <a:prstGeom prst="rect">
            <a:avLst/>
          </a:prstGeom>
          <a:solidFill>
            <a:schemeClr val="bg1"/>
          </a:solidFill>
          <a:ln>
            <a:noFill/>
          </a:ln>
          <a:effectLst>
            <a:outerShdw blurRad="38550" dist="38000" dir="10800000" algn="tl" rotWithShape="0">
              <a:srgbClr val="706B5F">
                <a:alpha val="25000"/>
              </a:srgbClr>
            </a:outerShdw>
          </a:effectLst>
          <a:extLst>
            <a:ext uri="{91240B29-F687-4F45-9708-019B960494DF}">
              <a14:hiddenLine xmlns:a14="http://schemas.microsoft.com/office/drawing/2010/main" w="25400" cap="rnd">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sz="1800">
              <a:solidFill>
                <a:srgbClr val="FFFFFF"/>
              </a:solidFill>
              <a:latin typeface="Gill Sans MT" panose="020B0502020104020203" pitchFamily="34" charset="0"/>
            </a:endParaRPr>
          </a:p>
        </p:txBody>
      </p:sp>
      <p:sp>
        <p:nvSpPr>
          <p:cNvPr id="4" name="Date Placeholder 1">
            <a:extLst>
              <a:ext uri="{FF2B5EF4-FFF2-40B4-BE49-F238E27FC236}">
                <a16:creationId xmlns:a16="http://schemas.microsoft.com/office/drawing/2014/main" id="{97FC4AF8-92DF-4D1A-A11E-3740871C0464}"/>
              </a:ext>
            </a:extLst>
          </p:cNvPr>
          <p:cNvSpPr>
            <a:spLocks noGrp="1"/>
          </p:cNvSpPr>
          <p:nvPr>
            <p:ph type="dt" sz="half" idx="10"/>
          </p:nvPr>
        </p:nvSpPr>
        <p:spPr/>
        <p:txBody>
          <a:bodyPr/>
          <a:lstStyle>
            <a:lvl1pPr>
              <a:defRPr/>
            </a:lvl1pPr>
          </a:lstStyle>
          <a:p>
            <a:fld id="{C3E29B15-62CA-44EA-9D17-1EB00B77A154}" type="datetime1">
              <a:rPr lang="en-US" altLang="en-US"/>
              <a:pPr/>
              <a:t>9/20/2018</a:t>
            </a:fld>
            <a:endParaRPr lang="en-US" altLang="en-US"/>
          </a:p>
        </p:txBody>
      </p:sp>
      <p:sp>
        <p:nvSpPr>
          <p:cNvPr id="5" name="Footer Placeholder 2">
            <a:extLst>
              <a:ext uri="{FF2B5EF4-FFF2-40B4-BE49-F238E27FC236}">
                <a16:creationId xmlns:a16="http://schemas.microsoft.com/office/drawing/2014/main" id="{2A79120C-C277-4DBF-BC33-D5A800B7F974}"/>
              </a:ext>
            </a:extLst>
          </p:cNvPr>
          <p:cNvSpPr>
            <a:spLocks noGrp="1"/>
          </p:cNvSpPr>
          <p:nvPr>
            <p:ph type="ftr" sz="quarter" idx="11"/>
          </p:nvPr>
        </p:nvSpPr>
        <p:spPr/>
        <p:txBody>
          <a:bodyPr/>
          <a:lstStyle>
            <a:lvl1pPr>
              <a:defRPr/>
            </a:lvl1pPr>
          </a:lstStyle>
          <a:p>
            <a:r>
              <a:rPr lang="en-US" altLang="en-US"/>
              <a:t>SBII - Project Management - by D.T.Tung</a:t>
            </a:r>
          </a:p>
        </p:txBody>
      </p:sp>
      <p:sp>
        <p:nvSpPr>
          <p:cNvPr id="6" name="Slide Number Placeholder 3">
            <a:extLst>
              <a:ext uri="{FF2B5EF4-FFF2-40B4-BE49-F238E27FC236}">
                <a16:creationId xmlns:a16="http://schemas.microsoft.com/office/drawing/2014/main" id="{34A6D13A-4C03-48D0-B24F-A83B96AE176F}"/>
              </a:ext>
            </a:extLst>
          </p:cNvPr>
          <p:cNvSpPr>
            <a:spLocks noGrp="1"/>
          </p:cNvSpPr>
          <p:nvPr>
            <p:ph type="sldNum" sz="quarter" idx="12"/>
          </p:nvPr>
        </p:nvSpPr>
        <p:spPr/>
        <p:txBody>
          <a:bodyPr/>
          <a:lstStyle>
            <a:lvl1pPr>
              <a:defRPr/>
            </a:lvl1pPr>
          </a:lstStyle>
          <a:p>
            <a:fld id="{8698020A-BD7B-4008-A896-6BF01507EEAE}" type="slidenum">
              <a:rPr lang="en-US" altLang="en-US"/>
              <a:pPr/>
              <a:t>‹#›</a:t>
            </a:fld>
            <a:endParaRPr lang="en-US" altLang="en-US"/>
          </a:p>
        </p:txBody>
      </p:sp>
    </p:spTree>
    <p:extLst>
      <p:ext uri="{BB962C8B-B14F-4D97-AF65-F5344CB8AC3E}">
        <p14:creationId xmlns:p14="http://schemas.microsoft.com/office/powerpoint/2010/main" val="1392450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lstStyle>
          <a:p>
            <a:r>
              <a:rPr lang="en-US"/>
              <a:t>Click to edit Master title style</a:t>
            </a:r>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lstStyle>
          <a:p>
            <a:pPr lvl="0"/>
            <a:r>
              <a:rPr lang="en-US"/>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2D26D1A-B052-4971-B6F9-FC0F59DDC0E1}"/>
              </a:ext>
            </a:extLst>
          </p:cNvPr>
          <p:cNvSpPr>
            <a:spLocks noGrp="1"/>
          </p:cNvSpPr>
          <p:nvPr>
            <p:ph type="dt" sz="half" idx="10"/>
          </p:nvPr>
        </p:nvSpPr>
        <p:spPr/>
        <p:txBody>
          <a:bodyPr/>
          <a:lstStyle>
            <a:lvl1pPr>
              <a:defRPr/>
            </a:lvl1pPr>
          </a:lstStyle>
          <a:p>
            <a:fld id="{55728726-206C-4EF8-9C44-D0F02FBA50E3}" type="datetime1">
              <a:rPr lang="en-US" altLang="en-US"/>
              <a:pPr/>
              <a:t>9/20/2018</a:t>
            </a:fld>
            <a:endParaRPr lang="en-US" altLang="en-US"/>
          </a:p>
        </p:txBody>
      </p:sp>
      <p:sp>
        <p:nvSpPr>
          <p:cNvPr id="6" name="Footer Placeholder 5">
            <a:extLst>
              <a:ext uri="{FF2B5EF4-FFF2-40B4-BE49-F238E27FC236}">
                <a16:creationId xmlns:a16="http://schemas.microsoft.com/office/drawing/2014/main" id="{85292ABB-8683-4A3D-8060-2862D9801725}"/>
              </a:ext>
            </a:extLst>
          </p:cNvPr>
          <p:cNvSpPr>
            <a:spLocks noGrp="1"/>
          </p:cNvSpPr>
          <p:nvPr>
            <p:ph type="ftr" sz="quarter" idx="11"/>
          </p:nvPr>
        </p:nvSpPr>
        <p:spPr/>
        <p:txBody>
          <a:bodyPr/>
          <a:lstStyle>
            <a:lvl1pPr>
              <a:defRPr/>
            </a:lvl1pPr>
          </a:lstStyle>
          <a:p>
            <a:r>
              <a:rPr lang="en-US" altLang="en-US"/>
              <a:t>SBII - Project Management - by D.T.Tung</a:t>
            </a:r>
          </a:p>
        </p:txBody>
      </p:sp>
      <p:sp>
        <p:nvSpPr>
          <p:cNvPr id="7" name="Slide Number Placeholder 6">
            <a:extLst>
              <a:ext uri="{FF2B5EF4-FFF2-40B4-BE49-F238E27FC236}">
                <a16:creationId xmlns:a16="http://schemas.microsoft.com/office/drawing/2014/main" id="{DB9E7DDE-F543-470A-9634-AB7FBA3C3283}"/>
              </a:ext>
            </a:extLst>
          </p:cNvPr>
          <p:cNvSpPr>
            <a:spLocks noGrp="1"/>
          </p:cNvSpPr>
          <p:nvPr>
            <p:ph type="sldNum" sz="quarter" idx="12"/>
          </p:nvPr>
        </p:nvSpPr>
        <p:spPr/>
        <p:txBody>
          <a:bodyPr/>
          <a:lstStyle>
            <a:lvl1pPr>
              <a:defRPr/>
            </a:lvl1pPr>
          </a:lstStyle>
          <a:p>
            <a:fld id="{84838210-F6EE-4359-B7C5-99C0D8D519A3}" type="slidenum">
              <a:rPr lang="en-US" altLang="en-US"/>
              <a:pPr/>
              <a:t>‹#›</a:t>
            </a:fld>
            <a:endParaRPr lang="en-US" altLang="en-US"/>
          </a:p>
        </p:txBody>
      </p:sp>
    </p:spTree>
    <p:extLst>
      <p:ext uri="{BB962C8B-B14F-4D97-AF65-F5344CB8AC3E}">
        <p14:creationId xmlns:p14="http://schemas.microsoft.com/office/powerpoint/2010/main" val="2419121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41E0B8D-813D-47F6-AA4A-C9CF46F24892}"/>
              </a:ext>
            </a:extLst>
          </p:cNvPr>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tIns="274320">
            <a:normAutofit/>
          </a:bodyPr>
          <a:lstStyle>
            <a:lvl1pPr indent="-282575"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ts val="3000"/>
              </a:lnSpc>
              <a:spcBef>
                <a:spcPts val="600"/>
              </a:spcBef>
              <a:buClr>
                <a:schemeClr val="accent1"/>
              </a:buClr>
              <a:buSzPct val="80000"/>
              <a:buFont typeface="Wingdings 2" panose="05020102010507070707" pitchFamily="18" charset="2"/>
              <a:buNone/>
            </a:pPr>
            <a:endParaRPr lang="en-US" altLang="en-US" sz="3200">
              <a:latin typeface="Gill Sans MT" panose="020B0502020104020203" pitchFamily="34" charset="0"/>
            </a:endParaRPr>
          </a:p>
        </p:txBody>
      </p:sp>
      <p:sp>
        <p:nvSpPr>
          <p:cNvPr id="6" name="Process 13">
            <a:extLst>
              <a:ext uri="{FF2B5EF4-FFF2-40B4-BE49-F238E27FC236}">
                <a16:creationId xmlns:a16="http://schemas.microsoft.com/office/drawing/2014/main" id="{7605D515-F6E9-4CE5-A201-62C033BC0B1F}"/>
              </a:ext>
            </a:extLst>
          </p:cNvPr>
          <p:cNvSpPr>
            <a:spLocks noChangeArrowheads="1"/>
          </p:cNvSpPr>
          <p:nvPr/>
        </p:nvSpPr>
        <p:spPr bwMode="auto">
          <a:xfrm rot="19468671">
            <a:off x="396875" y="954088"/>
            <a:ext cx="685800" cy="204787"/>
          </a:xfrm>
          <a:prstGeom prst="flowChartProcess">
            <a:avLst/>
          </a:prstGeom>
          <a:solidFill>
            <a:srgbClr val="FBFBFB">
              <a:alpha val="45097"/>
            </a:srgbClr>
          </a:solidFill>
          <a:ln w="6350" cap="rnd">
            <a:solidFill>
              <a:srgbClr val="FFFFFF"/>
            </a:solidFill>
            <a:miter lim="800000"/>
            <a:headEnd/>
            <a:tailEnd/>
          </a:ln>
          <a:effectLst>
            <a:outerShdw blurRad="25400" dist="25400" dir="3299947" sx="96001" sy="96001" algn="tl" rotWithShape="0">
              <a:srgbClr val="EBDAB1">
                <a:alpha val="39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sz="1800">
              <a:solidFill>
                <a:srgbClr val="FFFFFF"/>
              </a:solidFill>
              <a:latin typeface="Gill Sans MT" panose="020B0502020104020203" pitchFamily="34" charset="0"/>
            </a:endParaRPr>
          </a:p>
        </p:txBody>
      </p:sp>
      <p:sp>
        <p:nvSpPr>
          <p:cNvPr id="7" name="Process 15">
            <a:extLst>
              <a:ext uri="{FF2B5EF4-FFF2-40B4-BE49-F238E27FC236}">
                <a16:creationId xmlns:a16="http://schemas.microsoft.com/office/drawing/2014/main" id="{F0D8240A-C8BE-47A7-A289-F232AC1C7E72}"/>
              </a:ext>
            </a:extLst>
          </p:cNvPr>
          <p:cNvSpPr>
            <a:spLocks noChangeArrowheads="1"/>
          </p:cNvSpPr>
          <p:nvPr/>
        </p:nvSpPr>
        <p:spPr bwMode="auto">
          <a:xfrm rot="2103354" flipH="1">
            <a:off x="5003800" y="936625"/>
            <a:ext cx="649288" cy="204788"/>
          </a:xfrm>
          <a:prstGeom prst="flowChartProcess">
            <a:avLst/>
          </a:prstGeom>
          <a:solidFill>
            <a:srgbClr val="FBFBFB">
              <a:alpha val="45097"/>
            </a:srgbClr>
          </a:solidFill>
          <a:ln w="6350" cap="rnd">
            <a:solidFill>
              <a:srgbClr val="FFFFFF"/>
            </a:solidFill>
            <a:miter lim="800000"/>
            <a:headEnd/>
            <a:tailEnd/>
          </a:ln>
          <a:effectLst>
            <a:outerShdw blurRad="25400" dist="25400" dir="3299947" sx="96001" sy="96001" algn="tl" rotWithShape="0">
              <a:schemeClr val="bg2">
                <a:alpha val="20000"/>
              </a:scheme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sz="1800">
              <a:solidFill>
                <a:srgbClr val="FFFFFF"/>
              </a:solidFill>
              <a:latin typeface="Gill Sans MT" panose="020B0502020104020203" pitchFamily="34" charset="0"/>
            </a:endParaRPr>
          </a:p>
        </p:txBody>
      </p:sp>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lstStyle>
          <a:p>
            <a:r>
              <a:rPr lang="en-US"/>
              <a:t>Click to edit Master title style</a:t>
            </a: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tIns="274320">
            <a:normAutofit/>
          </a:bodyPr>
          <a:lstStyle>
            <a:lvl1pPr indent="0">
              <a:buNone/>
              <a:defRPr sz="3200"/>
            </a:lvl1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lstStyle>
          <a:p>
            <a:pPr lvl="0"/>
            <a:r>
              <a:rPr lang="en-US"/>
              <a:t>Click to edit Master text styles</a:t>
            </a:r>
          </a:p>
        </p:txBody>
      </p:sp>
      <p:sp>
        <p:nvSpPr>
          <p:cNvPr id="8" name="Date Placeholder 4">
            <a:extLst>
              <a:ext uri="{FF2B5EF4-FFF2-40B4-BE49-F238E27FC236}">
                <a16:creationId xmlns:a16="http://schemas.microsoft.com/office/drawing/2014/main" id="{78D12262-B366-4F1E-AAAA-A1380B25F1FF}"/>
              </a:ext>
            </a:extLst>
          </p:cNvPr>
          <p:cNvSpPr>
            <a:spLocks noGrp="1"/>
          </p:cNvSpPr>
          <p:nvPr>
            <p:ph type="dt" sz="half" idx="10"/>
          </p:nvPr>
        </p:nvSpPr>
        <p:spPr/>
        <p:txBody>
          <a:bodyPr/>
          <a:lstStyle>
            <a:lvl1pPr>
              <a:defRPr/>
            </a:lvl1pPr>
          </a:lstStyle>
          <a:p>
            <a:fld id="{92985162-2CD3-4D05-8FF4-8E9F8B5F85B8}" type="datetime1">
              <a:rPr lang="en-US" altLang="en-US"/>
              <a:pPr/>
              <a:t>9/20/2018</a:t>
            </a:fld>
            <a:endParaRPr lang="en-US" altLang="en-US"/>
          </a:p>
        </p:txBody>
      </p:sp>
      <p:sp>
        <p:nvSpPr>
          <p:cNvPr id="9" name="Footer Placeholder 5">
            <a:extLst>
              <a:ext uri="{FF2B5EF4-FFF2-40B4-BE49-F238E27FC236}">
                <a16:creationId xmlns:a16="http://schemas.microsoft.com/office/drawing/2014/main" id="{F5602BD4-E81A-4D42-A164-F4E880BC2137}"/>
              </a:ext>
            </a:extLst>
          </p:cNvPr>
          <p:cNvSpPr>
            <a:spLocks noGrp="1"/>
          </p:cNvSpPr>
          <p:nvPr>
            <p:ph type="ftr" sz="quarter" idx="11"/>
          </p:nvPr>
        </p:nvSpPr>
        <p:spPr/>
        <p:txBody>
          <a:bodyPr/>
          <a:lstStyle>
            <a:lvl1pPr>
              <a:defRPr/>
            </a:lvl1pPr>
          </a:lstStyle>
          <a:p>
            <a:r>
              <a:rPr lang="en-US" altLang="en-US"/>
              <a:t>SBII - Project Management - by D.T.Tung</a:t>
            </a:r>
          </a:p>
        </p:txBody>
      </p:sp>
      <p:sp>
        <p:nvSpPr>
          <p:cNvPr id="10" name="Slide Number Placeholder 6">
            <a:extLst>
              <a:ext uri="{FF2B5EF4-FFF2-40B4-BE49-F238E27FC236}">
                <a16:creationId xmlns:a16="http://schemas.microsoft.com/office/drawing/2014/main" id="{03BF7B14-520E-4301-922F-9DE641E722B1}"/>
              </a:ext>
            </a:extLst>
          </p:cNvPr>
          <p:cNvSpPr>
            <a:spLocks noGrp="1"/>
          </p:cNvSpPr>
          <p:nvPr>
            <p:ph type="sldNum" sz="quarter" idx="12"/>
          </p:nvPr>
        </p:nvSpPr>
        <p:spPr/>
        <p:txBody>
          <a:bodyPr/>
          <a:lstStyle>
            <a:lvl1pPr>
              <a:defRPr/>
            </a:lvl1pPr>
          </a:lstStyle>
          <a:p>
            <a:fld id="{EECAEAD8-7025-4E9D-8DA7-1CDE70834731}" type="slidenum">
              <a:rPr lang="en-US" altLang="en-US"/>
              <a:pPr/>
              <a:t>‹#›</a:t>
            </a:fld>
            <a:endParaRPr lang="en-US" altLang="en-US"/>
          </a:p>
        </p:txBody>
      </p:sp>
    </p:spTree>
    <p:extLst>
      <p:ext uri="{BB962C8B-B14F-4D97-AF65-F5344CB8AC3E}">
        <p14:creationId xmlns:p14="http://schemas.microsoft.com/office/powerpoint/2010/main" val="1247770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 name="Pie 6">
            <a:extLst>
              <a:ext uri="{FF2B5EF4-FFF2-40B4-BE49-F238E27FC236}">
                <a16:creationId xmlns:a16="http://schemas.microsoft.com/office/drawing/2014/main" id="{F0AD92F7-2C5B-43B4-A756-7B79D1979797}"/>
              </a:ext>
            </a:extLst>
          </p:cNvPr>
          <p:cNvSpPr/>
          <p:nvPr/>
        </p:nvSpPr>
        <p:spPr>
          <a:xfrm>
            <a:off x="-815975" y="-815975"/>
            <a:ext cx="1638300" cy="1638300"/>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sz="1800">
              <a:solidFill>
                <a:srgbClr val="FFFFFF"/>
              </a:solidFill>
              <a:latin typeface="Gill Sans MT" panose="020B0502020104020203" pitchFamily="34" charset="0"/>
            </a:endParaRPr>
          </a:p>
        </p:txBody>
      </p:sp>
      <p:sp>
        <p:nvSpPr>
          <p:cNvPr id="8" name="Oval 7">
            <a:extLst>
              <a:ext uri="{FF2B5EF4-FFF2-40B4-BE49-F238E27FC236}">
                <a16:creationId xmlns:a16="http://schemas.microsoft.com/office/drawing/2014/main" id="{76F78EA5-DE11-4EB0-B194-BA7D87BBD143}"/>
              </a:ext>
            </a:extLst>
          </p:cNvPr>
          <p:cNvSpPr>
            <a:spLocks noChangeArrowheads="1"/>
          </p:cNvSpPr>
          <p:nvPr/>
        </p:nvSpPr>
        <p:spPr bwMode="auto">
          <a:xfrm>
            <a:off x="168275" y="20638"/>
            <a:ext cx="1703388" cy="1703387"/>
          </a:xfrm>
          <a:prstGeom prst="ellipse">
            <a:avLst/>
          </a:prstGeom>
          <a:noFill/>
          <a:ln w="27305" cap="rnd">
            <a:solidFill>
              <a:srgbClr val="FFF6DB"/>
            </a:solidFill>
            <a:round/>
            <a:headEnd/>
            <a:tailEnd/>
          </a:ln>
          <a:effectLst>
            <a:outerShdw blurRad="25400" dist="25400" dir="5400000" algn="tl" rotWithShape="0">
              <a:srgbClr val="AFA58D">
                <a:alpha val="84999"/>
              </a:srgbClr>
            </a:outerShdw>
          </a:effectLst>
          <a:extLst>
            <a:ext uri="{909E8E84-426E-40DD-AFC4-6F175D3DCCD1}">
              <a14:hiddenFill xmlns:a14="http://schemas.microsoft.com/office/drawing/2010/main">
                <a:solidFill>
                  <a:srgbClr val="FFFFFF"/>
                </a:solidFill>
              </a14:hiddenFill>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sz="1800">
              <a:solidFill>
                <a:srgbClr val="FFFFFF"/>
              </a:solidFill>
              <a:latin typeface="Gill Sans MT" panose="020B0502020104020203" pitchFamily="34" charset="0"/>
            </a:endParaRPr>
          </a:p>
        </p:txBody>
      </p:sp>
      <p:sp>
        <p:nvSpPr>
          <p:cNvPr id="11" name="Donut 10">
            <a:extLst>
              <a:ext uri="{FF2B5EF4-FFF2-40B4-BE49-F238E27FC236}">
                <a16:creationId xmlns:a16="http://schemas.microsoft.com/office/drawing/2014/main" id="{D1A485BF-C21B-40E0-B37E-4010C2FF9C46}"/>
              </a:ext>
            </a:extLst>
          </p:cNvPr>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sz="1800">
              <a:solidFill>
                <a:srgbClr val="FFFFFF"/>
              </a:solidFill>
              <a:latin typeface="Gill Sans MT" panose="020B0502020104020203" pitchFamily="34" charset="0"/>
            </a:endParaRPr>
          </a:p>
        </p:txBody>
      </p:sp>
      <p:sp>
        <p:nvSpPr>
          <p:cNvPr id="12" name="Rectangle 11">
            <a:extLst>
              <a:ext uri="{FF2B5EF4-FFF2-40B4-BE49-F238E27FC236}">
                <a16:creationId xmlns:a16="http://schemas.microsoft.com/office/drawing/2014/main" id="{4CA52CEE-DB0D-42B6-A6F3-EA5488D04508}"/>
              </a:ext>
            </a:extLst>
          </p:cNvPr>
          <p:cNvSpPr/>
          <p:nvPr/>
        </p:nvSpPr>
        <p:spPr>
          <a:xfrm>
            <a:off x="1012825" y="0"/>
            <a:ext cx="8131175"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sz="1800">
              <a:solidFill>
                <a:srgbClr val="FFFFFF"/>
              </a:solidFill>
              <a:latin typeface="Gill Sans MT" panose="020B0502020104020203" pitchFamily="34" charset="0"/>
            </a:endParaRPr>
          </a:p>
        </p:txBody>
      </p:sp>
      <p:sp>
        <p:nvSpPr>
          <p:cNvPr id="5" name="Title Placeholder 4">
            <a:extLst>
              <a:ext uri="{FF2B5EF4-FFF2-40B4-BE49-F238E27FC236}">
                <a16:creationId xmlns:a16="http://schemas.microsoft.com/office/drawing/2014/main" id="{8D99621C-6A3A-4DB0-BD14-56E089622B44}"/>
              </a:ext>
            </a:extLst>
          </p:cNvPr>
          <p:cNvSpPr>
            <a:spLocks noGrp="1"/>
          </p:cNvSpPr>
          <p:nvPr>
            <p:ph type="title"/>
          </p:nvPr>
        </p:nvSpPr>
        <p:spPr>
          <a:xfrm>
            <a:off x="1435100" y="274638"/>
            <a:ext cx="7499350" cy="1143000"/>
          </a:xfrm>
          <a:prstGeom prst="rect">
            <a:avLst/>
          </a:prstGeom>
        </p:spPr>
        <p:txBody>
          <a:bodyPr vert="horz" wrap="square" lIns="91440" tIns="45720" rIns="91440" bIns="45720" numCol="1" anchor="ctr" anchorCtr="0" compatLnSpc="1">
            <a:prstTxWarp prst="textNoShape">
              <a:avLst/>
            </a:prstTxWarp>
            <a:normAutofit/>
          </a:bodyPr>
          <a:lstStyle/>
          <a:p>
            <a:pPr lvl="0"/>
            <a:r>
              <a:rPr lang="en-US" altLang="en-US"/>
              <a:t>Click to edit Master title style</a:t>
            </a:r>
          </a:p>
        </p:txBody>
      </p:sp>
      <p:sp>
        <p:nvSpPr>
          <p:cNvPr id="1033" name="Text Placeholder 8">
            <a:extLst>
              <a:ext uri="{FF2B5EF4-FFF2-40B4-BE49-F238E27FC236}">
                <a16:creationId xmlns:a16="http://schemas.microsoft.com/office/drawing/2014/main" id="{E99D5A73-3D53-4F09-9C09-18FDA3AC7EF7}"/>
              </a:ext>
            </a:extLst>
          </p:cNvPr>
          <p:cNvSpPr>
            <a:spLocks noGrp="1"/>
          </p:cNvSpPr>
          <p:nvPr>
            <p:ph type="body" idx="1"/>
          </p:nvPr>
        </p:nvSpPr>
        <p:spPr bwMode="auto">
          <a:xfrm>
            <a:off x="1435100" y="1447800"/>
            <a:ext cx="749935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4" name="Date Placeholder 23">
            <a:extLst>
              <a:ext uri="{FF2B5EF4-FFF2-40B4-BE49-F238E27FC236}">
                <a16:creationId xmlns:a16="http://schemas.microsoft.com/office/drawing/2014/main" id="{91AC965E-065E-4094-BEDB-5BBEFB919DFB}"/>
              </a:ext>
            </a:extLst>
          </p:cNvPr>
          <p:cNvSpPr>
            <a:spLocks noGrp="1"/>
          </p:cNvSpPr>
          <p:nvPr>
            <p:ph type="dt" sz="half" idx="2"/>
          </p:nvPr>
        </p:nvSpPr>
        <p:spPr>
          <a:xfrm>
            <a:off x="3581400" y="6305550"/>
            <a:ext cx="1143000" cy="476250"/>
          </a:xfrm>
          <a:prstGeom prst="rect">
            <a:avLst/>
          </a:prstGeom>
        </p:spPr>
        <p:txBody>
          <a:bodyPr vert="horz" wrap="square" lIns="91440" tIns="45720" rIns="91440" bIns="45720" numCol="1" anchor="b" anchorCtr="0" compatLnSpc="1">
            <a:prstTxWarp prst="textNoShape">
              <a:avLst/>
            </a:prstTxWarp>
          </a:bodyPr>
          <a:lstStyle>
            <a:lvl1pPr algn="r">
              <a:defRPr sz="1200">
                <a:solidFill>
                  <a:srgbClr val="B5A788"/>
                </a:solidFill>
                <a:latin typeface="Gill Sans MT" panose="020B0502020104020203" pitchFamily="34" charset="0"/>
              </a:defRPr>
            </a:lvl1pPr>
          </a:lstStyle>
          <a:p>
            <a:fld id="{AFB5785E-B25D-4EAD-987D-8C3715E2912D}" type="datetime1">
              <a:rPr lang="en-US" altLang="en-US"/>
              <a:pPr/>
              <a:t>9/20/2018</a:t>
            </a:fld>
            <a:endParaRPr lang="en-US" altLang="en-US"/>
          </a:p>
        </p:txBody>
      </p:sp>
      <p:sp>
        <p:nvSpPr>
          <p:cNvPr id="10" name="Footer Placeholder 9">
            <a:extLst>
              <a:ext uri="{FF2B5EF4-FFF2-40B4-BE49-F238E27FC236}">
                <a16:creationId xmlns:a16="http://schemas.microsoft.com/office/drawing/2014/main" id="{911022F8-7031-43D9-B6CE-1C5C51BAA600}"/>
              </a:ext>
            </a:extLst>
          </p:cNvPr>
          <p:cNvSpPr>
            <a:spLocks noGrp="1"/>
          </p:cNvSpPr>
          <p:nvPr>
            <p:ph type="ftr" sz="quarter" idx="3"/>
          </p:nvPr>
        </p:nvSpPr>
        <p:spPr>
          <a:xfrm>
            <a:off x="4724400" y="6305550"/>
            <a:ext cx="3886200" cy="476250"/>
          </a:xfrm>
          <a:prstGeom prst="rect">
            <a:avLst/>
          </a:prstGeom>
        </p:spPr>
        <p:txBody>
          <a:bodyPr vert="horz" wrap="square" lIns="91440" tIns="45720" rIns="91440" bIns="45720" numCol="1" anchor="b" anchorCtr="0" compatLnSpc="1">
            <a:prstTxWarp prst="textNoShape">
              <a:avLst/>
            </a:prstTxWarp>
          </a:bodyPr>
          <a:lstStyle>
            <a:lvl1pPr>
              <a:defRPr sz="1200">
                <a:solidFill>
                  <a:srgbClr val="B5A788"/>
                </a:solidFill>
                <a:latin typeface="Gill Sans MT" panose="020B0502020104020203" pitchFamily="34" charset="0"/>
              </a:defRPr>
            </a:lvl1pPr>
          </a:lstStyle>
          <a:p>
            <a:r>
              <a:rPr lang="en-US" altLang="en-US"/>
              <a:t>ISP - Project Planning and Management - by D.T.Tung</a:t>
            </a:r>
          </a:p>
        </p:txBody>
      </p:sp>
      <p:sp>
        <p:nvSpPr>
          <p:cNvPr id="22" name="Slide Number Placeholder 21">
            <a:extLst>
              <a:ext uri="{FF2B5EF4-FFF2-40B4-BE49-F238E27FC236}">
                <a16:creationId xmlns:a16="http://schemas.microsoft.com/office/drawing/2014/main" id="{2E34DC87-77A7-474C-A5FD-62851E1D03B6}"/>
              </a:ext>
            </a:extLst>
          </p:cNvPr>
          <p:cNvSpPr>
            <a:spLocks noGrp="1"/>
          </p:cNvSpPr>
          <p:nvPr>
            <p:ph type="sldNum" sz="quarter" idx="4"/>
          </p:nvPr>
        </p:nvSpPr>
        <p:spPr>
          <a:xfrm>
            <a:off x="8613775" y="6305550"/>
            <a:ext cx="457200" cy="476250"/>
          </a:xfrm>
          <a:prstGeom prst="rect">
            <a:avLst/>
          </a:prstGeom>
        </p:spPr>
        <p:txBody>
          <a:bodyPr vert="horz" wrap="square" lIns="91440" tIns="45720" rIns="91440" bIns="45720" numCol="1" anchor="b" anchorCtr="0" compatLnSpc="1">
            <a:prstTxWarp prst="textNoShape">
              <a:avLst/>
            </a:prstTxWarp>
          </a:bodyPr>
          <a:lstStyle>
            <a:lvl1pPr algn="ctr">
              <a:defRPr sz="1200">
                <a:solidFill>
                  <a:srgbClr val="B5A788"/>
                </a:solidFill>
                <a:latin typeface="Gill Sans MT" panose="020B0502020104020203" pitchFamily="34" charset="0"/>
              </a:defRPr>
            </a:lvl1pPr>
          </a:lstStyle>
          <a:p>
            <a:fld id="{7DE433DA-5C35-463F-B683-586C032C5F1D}" type="slidenum">
              <a:rPr lang="en-US" altLang="en-US"/>
              <a:pPr/>
              <a:t>‹#›</a:t>
            </a:fld>
            <a:endParaRPr lang="en-US" altLang="en-US"/>
          </a:p>
        </p:txBody>
      </p:sp>
      <p:sp>
        <p:nvSpPr>
          <p:cNvPr id="15" name="Rectangle 14">
            <a:extLst>
              <a:ext uri="{FF2B5EF4-FFF2-40B4-BE49-F238E27FC236}">
                <a16:creationId xmlns:a16="http://schemas.microsoft.com/office/drawing/2014/main" id="{C2D91A3E-9F4F-4162-AD93-62B2C9A3ABCB}"/>
              </a:ext>
            </a:extLst>
          </p:cNvPr>
          <p:cNvSpPr>
            <a:spLocks noChangeArrowheads="1"/>
          </p:cNvSpPr>
          <p:nvPr/>
        </p:nvSpPr>
        <p:spPr bwMode="invGray">
          <a:xfrm>
            <a:off x="1014413" y="0"/>
            <a:ext cx="73025" cy="6858000"/>
          </a:xfrm>
          <a:prstGeom prst="rect">
            <a:avLst/>
          </a:prstGeom>
          <a:solidFill>
            <a:schemeClr val="bg1"/>
          </a:solidFill>
          <a:ln>
            <a:noFill/>
          </a:ln>
          <a:effectLst>
            <a:outerShdw blurRad="38550" dist="38000" dir="10800000" algn="tl" rotWithShape="0">
              <a:srgbClr val="706B5F">
                <a:alpha val="25000"/>
              </a:srgbClr>
            </a:outerShdw>
          </a:effectLst>
          <a:extLst>
            <a:ext uri="{91240B29-F687-4F45-9708-019B960494DF}">
              <a14:hiddenLine xmlns:a14="http://schemas.microsoft.com/office/drawing/2010/main" w="25400" cap="rnd">
                <a:solidFill>
                  <a:srgbClr val="000000"/>
                </a:solidFill>
                <a:miter lim="800000"/>
                <a:headEnd/>
                <a:tailEnd/>
              </a14:hiddenLine>
            </a:ext>
          </a:ex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endParaRPr lang="en-US" altLang="en-US" sz="1800">
              <a:solidFill>
                <a:srgbClr val="FFFFFF"/>
              </a:solidFill>
              <a:latin typeface="Gill Sans MT" panose="020B0502020104020203" pitchFamily="34" charset="0"/>
            </a:endParaRPr>
          </a:p>
        </p:txBody>
      </p:sp>
    </p:spTree>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Lst>
  <p:hf hdr="0" dt="0"/>
  <p:txStyles>
    <p:titleStyle>
      <a:lvl1pPr algn="l" rtl="0" eaLnBrk="0" fontAlgn="base" hangingPunct="0">
        <a:spcBef>
          <a:spcPct val="0"/>
        </a:spcBef>
        <a:spcAft>
          <a:spcPct val="0"/>
        </a:spcAft>
        <a:defRPr sz="4300" kern="1200">
          <a:solidFill>
            <a:srgbClr val="572314"/>
          </a:solidFill>
          <a:effectLst>
            <a:outerShdw blurRad="50000" dist="30000" dir="5400000" algn="tl" rotWithShape="0">
              <a:srgbClr val="000000">
                <a:alpha val="30000"/>
              </a:srgbClr>
            </a:outerShdw>
          </a:effectLst>
          <a:latin typeface="+mj-lt"/>
          <a:ea typeface="ＭＳ Ｐゴシック" pitchFamily="-84" charset="-128"/>
          <a:cs typeface="ＭＳ Ｐゴシック" pitchFamily="-84" charset="-128"/>
        </a:defRPr>
      </a:lvl1pPr>
      <a:lvl2pPr algn="l" rtl="0" eaLnBrk="0" fontAlgn="base" hangingPunct="0">
        <a:spcBef>
          <a:spcPct val="0"/>
        </a:spcBef>
        <a:spcAft>
          <a:spcPct val="0"/>
        </a:spcAft>
        <a:defRPr sz="4300">
          <a:solidFill>
            <a:srgbClr val="572314"/>
          </a:solidFill>
          <a:latin typeface="Gill Sans MT" pitchFamily="-84" charset="0"/>
          <a:ea typeface="ＭＳ Ｐゴシック" pitchFamily="-84" charset="-128"/>
          <a:cs typeface="ＭＳ Ｐゴシック" pitchFamily="-84" charset="-128"/>
        </a:defRPr>
      </a:lvl2pPr>
      <a:lvl3pPr algn="l" rtl="0" eaLnBrk="0" fontAlgn="base" hangingPunct="0">
        <a:spcBef>
          <a:spcPct val="0"/>
        </a:spcBef>
        <a:spcAft>
          <a:spcPct val="0"/>
        </a:spcAft>
        <a:defRPr sz="4300">
          <a:solidFill>
            <a:srgbClr val="572314"/>
          </a:solidFill>
          <a:latin typeface="Gill Sans MT" pitchFamily="-84" charset="0"/>
          <a:ea typeface="ＭＳ Ｐゴシック" pitchFamily="-84" charset="-128"/>
          <a:cs typeface="ＭＳ Ｐゴシック" pitchFamily="-84" charset="-128"/>
        </a:defRPr>
      </a:lvl3pPr>
      <a:lvl4pPr algn="l" rtl="0" eaLnBrk="0" fontAlgn="base" hangingPunct="0">
        <a:spcBef>
          <a:spcPct val="0"/>
        </a:spcBef>
        <a:spcAft>
          <a:spcPct val="0"/>
        </a:spcAft>
        <a:defRPr sz="4300">
          <a:solidFill>
            <a:srgbClr val="572314"/>
          </a:solidFill>
          <a:latin typeface="Gill Sans MT" pitchFamily="-84" charset="0"/>
          <a:ea typeface="ＭＳ Ｐゴシック" pitchFamily="-84" charset="-128"/>
          <a:cs typeface="ＭＳ Ｐゴシック" pitchFamily="-84" charset="-128"/>
        </a:defRPr>
      </a:lvl4pPr>
      <a:lvl5pPr algn="l" rtl="0" eaLnBrk="0" fontAlgn="base" hangingPunct="0">
        <a:spcBef>
          <a:spcPct val="0"/>
        </a:spcBef>
        <a:spcAft>
          <a:spcPct val="0"/>
        </a:spcAft>
        <a:defRPr sz="4300">
          <a:solidFill>
            <a:srgbClr val="572314"/>
          </a:solidFill>
          <a:latin typeface="Gill Sans MT" pitchFamily="-84" charset="0"/>
          <a:ea typeface="ＭＳ Ｐゴシック" pitchFamily="-84" charset="-128"/>
          <a:cs typeface="ＭＳ Ｐゴシック" pitchFamily="-84" charset="-128"/>
        </a:defRPr>
      </a:lvl5pPr>
      <a:lvl6pPr marL="457200" algn="l" rtl="0" fontAlgn="base">
        <a:spcBef>
          <a:spcPct val="0"/>
        </a:spcBef>
        <a:spcAft>
          <a:spcPct val="0"/>
        </a:spcAft>
        <a:defRPr sz="4300">
          <a:solidFill>
            <a:srgbClr val="572314"/>
          </a:solidFill>
          <a:latin typeface="Gill Sans MT" pitchFamily="-84" charset="0"/>
          <a:ea typeface="ＭＳ Ｐゴシック" pitchFamily="-84" charset="-128"/>
          <a:cs typeface="ＭＳ Ｐゴシック" pitchFamily="-84" charset="-128"/>
        </a:defRPr>
      </a:lvl6pPr>
      <a:lvl7pPr marL="914400" algn="l" rtl="0" fontAlgn="base">
        <a:spcBef>
          <a:spcPct val="0"/>
        </a:spcBef>
        <a:spcAft>
          <a:spcPct val="0"/>
        </a:spcAft>
        <a:defRPr sz="4300">
          <a:solidFill>
            <a:srgbClr val="572314"/>
          </a:solidFill>
          <a:latin typeface="Gill Sans MT" pitchFamily="-84" charset="0"/>
          <a:ea typeface="ＭＳ Ｐゴシック" pitchFamily="-84" charset="-128"/>
          <a:cs typeface="ＭＳ Ｐゴシック" pitchFamily="-84" charset="-128"/>
        </a:defRPr>
      </a:lvl7pPr>
      <a:lvl8pPr marL="1371600" algn="l" rtl="0" fontAlgn="base">
        <a:spcBef>
          <a:spcPct val="0"/>
        </a:spcBef>
        <a:spcAft>
          <a:spcPct val="0"/>
        </a:spcAft>
        <a:defRPr sz="4300">
          <a:solidFill>
            <a:srgbClr val="572314"/>
          </a:solidFill>
          <a:latin typeface="Gill Sans MT" pitchFamily="-84" charset="0"/>
          <a:ea typeface="ＭＳ Ｐゴシック" pitchFamily="-84" charset="-128"/>
          <a:cs typeface="ＭＳ Ｐゴシック" pitchFamily="-84" charset="-128"/>
        </a:defRPr>
      </a:lvl8pPr>
      <a:lvl9pPr marL="1828800" algn="l" rtl="0" fontAlgn="base">
        <a:spcBef>
          <a:spcPct val="0"/>
        </a:spcBef>
        <a:spcAft>
          <a:spcPct val="0"/>
        </a:spcAft>
        <a:defRPr sz="4300">
          <a:solidFill>
            <a:srgbClr val="572314"/>
          </a:solidFill>
          <a:latin typeface="Gill Sans MT" pitchFamily="-84" charset="0"/>
          <a:ea typeface="ＭＳ Ｐゴシック" pitchFamily="-84" charset="-128"/>
          <a:cs typeface="ＭＳ Ｐゴシック" pitchFamily="-84" charset="-128"/>
        </a:defRPr>
      </a:lvl9pPr>
    </p:titleStyle>
    <p:bodyStyle>
      <a:lvl1pPr marL="365125" indent="-282575" algn="l" rtl="0" eaLnBrk="0" fontAlgn="base" hangingPunct="0">
        <a:spcBef>
          <a:spcPts val="600"/>
        </a:spcBef>
        <a:spcAft>
          <a:spcPct val="0"/>
        </a:spcAft>
        <a:buClr>
          <a:schemeClr val="accent1"/>
        </a:buClr>
        <a:buSzPct val="80000"/>
        <a:buFont typeface="Wingdings 2" panose="05020102010507070707" pitchFamily="18" charset="2"/>
        <a:buChar char=""/>
        <a:defRPr sz="3200" kern="1200">
          <a:solidFill>
            <a:schemeClr val="tx1"/>
          </a:solidFill>
          <a:latin typeface="+mn-lt"/>
          <a:ea typeface="ＭＳ Ｐゴシック" pitchFamily="-84" charset="-128"/>
          <a:cs typeface="ＭＳ Ｐゴシック" pitchFamily="-84" charset="-128"/>
        </a:defRPr>
      </a:lvl1pPr>
      <a:lvl2pPr marL="639763" indent="-236538" algn="l" rtl="0" eaLnBrk="0" fontAlgn="base" hangingPunct="0">
        <a:spcBef>
          <a:spcPts val="550"/>
        </a:spcBef>
        <a:spcAft>
          <a:spcPct val="0"/>
        </a:spcAft>
        <a:buClr>
          <a:schemeClr val="accent1"/>
        </a:buClr>
        <a:buFont typeface="Verdana" panose="020B0604030504040204" pitchFamily="34" charset="0"/>
        <a:buChar char="◦"/>
        <a:defRPr sz="2800" kern="1200">
          <a:solidFill>
            <a:schemeClr val="tx1"/>
          </a:solidFill>
          <a:latin typeface="+mn-lt"/>
          <a:ea typeface="ＭＳ Ｐゴシック" pitchFamily="-84" charset="-128"/>
          <a:cs typeface="+mn-cs"/>
        </a:defRPr>
      </a:lvl2pPr>
      <a:lvl3pPr marL="885825" indent="-228600" algn="l" rtl="0" eaLnBrk="0" fontAlgn="base" hangingPunct="0">
        <a:spcBef>
          <a:spcPct val="20000"/>
        </a:spcBef>
        <a:spcAft>
          <a:spcPct val="0"/>
        </a:spcAft>
        <a:buClr>
          <a:schemeClr val="accent2"/>
        </a:buClr>
        <a:buFont typeface="Wingdings 2" panose="05020102010507070707" pitchFamily="18" charset="2"/>
        <a:buChar char=""/>
        <a:defRPr sz="2400" kern="1200">
          <a:solidFill>
            <a:schemeClr val="tx1"/>
          </a:solidFill>
          <a:latin typeface="+mn-lt"/>
          <a:ea typeface="ＭＳ Ｐゴシック" pitchFamily="-84" charset="-128"/>
          <a:cs typeface="+mn-cs"/>
        </a:defRPr>
      </a:lvl3pPr>
      <a:lvl4pPr marL="1096963" indent="-173038" algn="l" rtl="0" eaLnBrk="0" fontAlgn="base" hangingPunct="0">
        <a:spcBef>
          <a:spcPct val="20000"/>
        </a:spcBef>
        <a:spcAft>
          <a:spcPct val="0"/>
        </a:spcAft>
        <a:buClr>
          <a:srgbClr val="C32D2E"/>
        </a:buClr>
        <a:buFont typeface="Wingdings 2" panose="05020102010507070707" pitchFamily="18" charset="2"/>
        <a:buChar char=""/>
        <a:defRPr sz="2000" kern="1200">
          <a:solidFill>
            <a:schemeClr val="tx1"/>
          </a:solidFill>
          <a:latin typeface="+mn-lt"/>
          <a:ea typeface="ＭＳ Ｐゴシック" pitchFamily="-84" charset="-128"/>
          <a:cs typeface="+mn-cs"/>
        </a:defRPr>
      </a:lvl4pPr>
      <a:lvl5pPr marL="1296988" indent="-182563" algn="l" rtl="0" eaLnBrk="0" fontAlgn="base" hangingPunct="0">
        <a:spcBef>
          <a:spcPct val="20000"/>
        </a:spcBef>
        <a:spcAft>
          <a:spcPct val="0"/>
        </a:spcAft>
        <a:buClr>
          <a:srgbClr val="84AA33"/>
        </a:buClr>
        <a:buFont typeface="Wingdings 2" panose="05020102010507070707" pitchFamily="18" charset="2"/>
        <a:buChar char=""/>
        <a:defRPr sz="2000" kern="1200">
          <a:solidFill>
            <a:schemeClr val="tx1"/>
          </a:solidFill>
          <a:latin typeface="+mn-lt"/>
          <a:ea typeface="ＭＳ Ｐゴシック" pitchFamily="-84" charset="-128"/>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0.wmf"/><Relationship Id="rId4"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watch?v=-oD50HSBBBI" TargetMode="External"/><Relationship Id="rId2" Type="http://schemas.openxmlformats.org/officeDocument/2006/relationships/hyperlink" Target="https://www.youtube.com/watch?v=J9uctgUaEic" TargetMode="External"/><Relationship Id="rId1" Type="http://schemas.openxmlformats.org/officeDocument/2006/relationships/slideLayout" Target="../slideLayouts/slideLayout2.xml"/><Relationship Id="rId4" Type="http://schemas.openxmlformats.org/officeDocument/2006/relationships/hyperlink" Target="https://vizzlo.com/for/project-managers"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www.mpmm.com/project-management-methodology.php" TargetMode="External"/><Relationship Id="rId2" Type="http://schemas.openxmlformats.org/officeDocument/2006/relationships/hyperlink" Target="http://www.method123.com/project-lifecycle.php"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258CE-DB0A-4CDD-B33B-07A06699A9A0}"/>
              </a:ext>
            </a:extLst>
          </p:cNvPr>
          <p:cNvSpPr>
            <a:spLocks noGrp="1"/>
          </p:cNvSpPr>
          <p:nvPr>
            <p:ph type="ctrTitle"/>
          </p:nvPr>
        </p:nvSpPr>
        <p:spPr>
          <a:xfrm>
            <a:off x="1431925" y="360363"/>
            <a:ext cx="7407275" cy="1471612"/>
          </a:xfrm>
        </p:spPr>
        <p:txBody>
          <a:bodyPr/>
          <a:lstStyle/>
          <a:p>
            <a:pPr eaLnBrk="1" hangingPunct="1"/>
            <a:r>
              <a:rPr lang="en-US" altLang="en-US">
                <a:effectLst>
                  <a:outerShdw blurRad="38100" dist="38100" dir="2700000" algn="tl">
                    <a:srgbClr val="C0C0C0"/>
                  </a:outerShdw>
                </a:effectLst>
                <a:ea typeface="ＭＳ Ｐゴシック" panose="020B0600070205080204" pitchFamily="34" charset="-128"/>
              </a:rPr>
              <a:t>Information System Project</a:t>
            </a:r>
          </a:p>
        </p:txBody>
      </p:sp>
      <p:sp>
        <p:nvSpPr>
          <p:cNvPr id="15363" name="Subtitle 2">
            <a:extLst>
              <a:ext uri="{FF2B5EF4-FFF2-40B4-BE49-F238E27FC236}">
                <a16:creationId xmlns:a16="http://schemas.microsoft.com/office/drawing/2014/main" id="{8D94285F-2CB1-41E6-965B-437450EB6A45}"/>
              </a:ext>
            </a:extLst>
          </p:cNvPr>
          <p:cNvSpPr>
            <a:spLocks noGrp="1"/>
          </p:cNvSpPr>
          <p:nvPr>
            <p:ph type="subTitle" idx="1"/>
          </p:nvPr>
        </p:nvSpPr>
        <p:spPr>
          <a:xfrm>
            <a:off x="1431925" y="1849438"/>
            <a:ext cx="7407275" cy="1752600"/>
          </a:xfrm>
        </p:spPr>
        <p:txBody>
          <a:bodyPr/>
          <a:lstStyle/>
          <a:p>
            <a:pPr marL="26988" eaLnBrk="1" hangingPunct="1"/>
            <a:endParaRPr lang="en-US" altLang="en-US">
              <a:solidFill>
                <a:srgbClr val="320E04"/>
              </a:solidFill>
              <a:ea typeface="ＭＳ Ｐゴシック" panose="020B0600070205080204" pitchFamily="34" charset="-128"/>
            </a:endParaRPr>
          </a:p>
          <a:p>
            <a:pPr marL="26988" algn="ctr" eaLnBrk="1" hangingPunct="1"/>
            <a:r>
              <a:rPr lang="en-US" altLang="en-US">
                <a:solidFill>
                  <a:srgbClr val="320E04"/>
                </a:solidFill>
                <a:ea typeface="ＭＳ Ｐゴシック" panose="020B0600070205080204" pitchFamily="34" charset="-128"/>
              </a:rPr>
              <a:t>Lecture 1 &amp; 2: Introduction to Project Planning and Management</a:t>
            </a:r>
          </a:p>
          <a:p>
            <a:pPr marL="26988" algn="ctr" eaLnBrk="1" hangingPunct="1"/>
            <a:r>
              <a:rPr lang="en-US" altLang="en-US">
                <a:solidFill>
                  <a:srgbClr val="320E04"/>
                </a:solidFill>
                <a:ea typeface="ＭＳ Ｐゴシック" panose="020B0600070205080204" pitchFamily="34" charset="-128"/>
              </a:rPr>
              <a:t>- Doan Trung Tung -</a:t>
            </a:r>
          </a:p>
        </p:txBody>
      </p:sp>
      <p:sp>
        <p:nvSpPr>
          <p:cNvPr id="4" name="Slide Number Placeholder 3">
            <a:extLst>
              <a:ext uri="{FF2B5EF4-FFF2-40B4-BE49-F238E27FC236}">
                <a16:creationId xmlns:a16="http://schemas.microsoft.com/office/drawing/2014/main" id="{C84FCC6A-ACE5-468F-BE25-47B0F5E92313}"/>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21B2B34-E644-47A0-B066-6FDC5D0479E3}" type="slidenum">
              <a:rPr lang="en-US" altLang="en-US" sz="1200">
                <a:solidFill>
                  <a:srgbClr val="B5A788"/>
                </a:solidFill>
                <a:latin typeface="Gill Sans MT" panose="020B0502020104020203" pitchFamily="34" charset="0"/>
              </a:rPr>
              <a:pPr eaLnBrk="1" hangingPunct="1"/>
              <a:t>1</a:t>
            </a:fld>
            <a:endParaRPr lang="en-US" altLang="en-US" sz="1200">
              <a:solidFill>
                <a:srgbClr val="B5A788"/>
              </a:solidFill>
              <a:latin typeface="Gill Sans MT" panose="020B0502020104020203" pitchFamily="34" charset="0"/>
            </a:endParaRPr>
          </a:p>
        </p:txBody>
      </p:sp>
      <p:sp>
        <p:nvSpPr>
          <p:cNvPr id="15365" name="Footer Placeholder 4">
            <a:extLst>
              <a:ext uri="{FF2B5EF4-FFF2-40B4-BE49-F238E27FC236}">
                <a16:creationId xmlns:a16="http://schemas.microsoft.com/office/drawing/2014/main" id="{80BDDC55-D534-4178-BDED-B32D7D1FF471}"/>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9004F-BF60-4EEA-A0F8-A75FFA4E029F}"/>
              </a:ext>
            </a:extLst>
          </p:cNvPr>
          <p:cNvSpPr>
            <a:spLocks noGrp="1"/>
          </p:cNvSpPr>
          <p:nvPr>
            <p:ph type="title"/>
          </p:nvPr>
        </p:nvSpPr>
        <p:spPr/>
        <p:txBody>
          <a:bodyPr/>
          <a:lstStyle/>
          <a:p>
            <a:pPr eaLnBrk="1" hangingPunct="1"/>
            <a:r>
              <a:rPr lang="en-US" altLang="en-US">
                <a:effectLst>
                  <a:outerShdw blurRad="38100" dist="38100" dir="2700000" algn="tl">
                    <a:srgbClr val="C0C0C0"/>
                  </a:outerShdw>
                </a:effectLst>
                <a:ea typeface="ＭＳ Ｐゴシック" panose="020B0600070205080204" pitchFamily="34" charset="-128"/>
              </a:rPr>
              <a:t>Project attributes</a:t>
            </a:r>
          </a:p>
        </p:txBody>
      </p:sp>
      <p:sp>
        <p:nvSpPr>
          <p:cNvPr id="28675" name="Content Placeholder 2">
            <a:extLst>
              <a:ext uri="{FF2B5EF4-FFF2-40B4-BE49-F238E27FC236}">
                <a16:creationId xmlns:a16="http://schemas.microsoft.com/office/drawing/2014/main" id="{DE11D6A2-4E1B-4A39-8E74-AF7F385064C5}"/>
              </a:ext>
            </a:extLst>
          </p:cNvPr>
          <p:cNvSpPr>
            <a:spLocks noGrp="1"/>
          </p:cNvSpPr>
          <p:nvPr>
            <p:ph idx="1"/>
          </p:nvPr>
        </p:nvSpPr>
        <p:spPr/>
        <p:txBody>
          <a:bodyPr/>
          <a:lstStyle/>
          <a:p>
            <a:pPr eaLnBrk="1" hangingPunct="1"/>
            <a:r>
              <a:rPr lang="en-US" altLang="en-US">
                <a:ea typeface="ＭＳ Ｐゴシック" panose="020B0600070205080204" pitchFamily="34" charset="-128"/>
              </a:rPr>
              <a:t>Goal</a:t>
            </a:r>
          </a:p>
          <a:p>
            <a:pPr eaLnBrk="1" hangingPunct="1"/>
            <a:r>
              <a:rPr lang="en-US" altLang="en-US">
                <a:ea typeface="ＭＳ Ｐゴシック" panose="020B0600070205080204" pitchFamily="34" charset="-128"/>
              </a:rPr>
              <a:t>Time</a:t>
            </a:r>
          </a:p>
          <a:p>
            <a:pPr eaLnBrk="1" hangingPunct="1"/>
            <a:r>
              <a:rPr lang="en-US" altLang="en-US">
                <a:ea typeface="ＭＳ Ｐゴシック" panose="020B0600070205080204" pitchFamily="34" charset="-128"/>
              </a:rPr>
              <a:t>Ownership</a:t>
            </a:r>
          </a:p>
          <a:p>
            <a:pPr eaLnBrk="1" hangingPunct="1"/>
            <a:r>
              <a:rPr lang="en-US" altLang="en-US">
                <a:ea typeface="ＭＳ Ｐゴシック" panose="020B0600070205080204" pitchFamily="34" charset="-128"/>
              </a:rPr>
              <a:t>Resources</a:t>
            </a:r>
          </a:p>
          <a:p>
            <a:pPr eaLnBrk="1" hangingPunct="1"/>
            <a:r>
              <a:rPr lang="en-US" altLang="en-US">
                <a:ea typeface="ＭＳ Ｐゴシック" panose="020B0600070205080204" pitchFamily="34" charset="-128"/>
              </a:rPr>
              <a:t>Roles</a:t>
            </a:r>
          </a:p>
          <a:p>
            <a:pPr eaLnBrk="1" hangingPunct="1"/>
            <a:r>
              <a:rPr lang="en-US" altLang="en-US">
                <a:ea typeface="ＭＳ Ｐゴシック" panose="020B0600070205080204" pitchFamily="34" charset="-128"/>
              </a:rPr>
              <a:t>Tasks</a:t>
            </a:r>
          </a:p>
          <a:p>
            <a:pPr eaLnBrk="1" hangingPunct="1"/>
            <a:r>
              <a:rPr lang="en-US" altLang="en-US">
                <a:ea typeface="ＭＳ Ｐゴシック" panose="020B0600070205080204" pitchFamily="34" charset="-128"/>
              </a:rPr>
              <a:t>Risks</a:t>
            </a:r>
          </a:p>
          <a:p>
            <a:pPr eaLnBrk="1" hangingPunct="1"/>
            <a:endParaRPr lang="en-US" altLang="en-US">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E20EE29B-0A9F-48E9-B891-C12072C54A09}"/>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C65A5DC-C3A0-43B1-BFF2-ECBC24C37F70}" type="slidenum">
              <a:rPr lang="en-US" altLang="en-US" sz="1200">
                <a:solidFill>
                  <a:srgbClr val="B5A788"/>
                </a:solidFill>
                <a:latin typeface="Gill Sans MT" panose="020B0502020104020203" pitchFamily="34" charset="0"/>
              </a:rPr>
              <a:pPr eaLnBrk="1" hangingPunct="1"/>
              <a:t>10</a:t>
            </a:fld>
            <a:endParaRPr lang="en-US" altLang="en-US" sz="1200">
              <a:solidFill>
                <a:srgbClr val="B5A788"/>
              </a:solidFill>
              <a:latin typeface="Gill Sans MT" panose="020B0502020104020203" pitchFamily="34" charset="0"/>
            </a:endParaRPr>
          </a:p>
        </p:txBody>
      </p:sp>
      <p:sp>
        <p:nvSpPr>
          <p:cNvPr id="28677" name="Footer Placeholder 4">
            <a:extLst>
              <a:ext uri="{FF2B5EF4-FFF2-40B4-BE49-F238E27FC236}">
                <a16:creationId xmlns:a16="http://schemas.microsoft.com/office/drawing/2014/main" id="{0758BE74-D52A-4263-80F0-47418DA149AD}"/>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F9097-1D1C-4084-85D2-4409CD294AB5}"/>
              </a:ext>
            </a:extLst>
          </p:cNvPr>
          <p:cNvSpPr>
            <a:spLocks noGrp="1"/>
          </p:cNvSpPr>
          <p:nvPr>
            <p:ph type="title"/>
          </p:nvPr>
        </p:nvSpPr>
        <p:spPr/>
        <p:txBody>
          <a:bodyPr/>
          <a:lstStyle/>
          <a:p>
            <a:pPr eaLnBrk="1" hangingPunct="1"/>
            <a:r>
              <a:rPr lang="en-US" altLang="en-US">
                <a:effectLst>
                  <a:outerShdw blurRad="38100" dist="38100" dir="2700000" algn="tl">
                    <a:srgbClr val="C0C0C0"/>
                  </a:outerShdw>
                </a:effectLst>
                <a:ea typeface="ＭＳ Ｐゴシック" panose="020B0600070205080204" pitchFamily="34" charset="-128"/>
              </a:rPr>
              <a:t>Project life cycle</a:t>
            </a:r>
          </a:p>
        </p:txBody>
      </p:sp>
      <p:sp>
        <p:nvSpPr>
          <p:cNvPr id="3" name="Content Placeholder 2">
            <a:extLst>
              <a:ext uri="{FF2B5EF4-FFF2-40B4-BE49-F238E27FC236}">
                <a16:creationId xmlns:a16="http://schemas.microsoft.com/office/drawing/2014/main" id="{C681583E-E1AA-4BC3-AD8D-CDF920DB6D09}"/>
              </a:ext>
            </a:extLst>
          </p:cNvPr>
          <p:cNvSpPr>
            <a:spLocks noGrp="1"/>
          </p:cNvSpPr>
          <p:nvPr>
            <p:ph idx="1"/>
          </p:nvPr>
        </p:nvSpPr>
        <p:spPr/>
        <p:txBody>
          <a:bodyPr>
            <a:normAutofit/>
          </a:bodyPr>
          <a:lstStyle/>
          <a:p>
            <a:pPr eaLnBrk="1" hangingPunct="1">
              <a:lnSpc>
                <a:spcPct val="80000"/>
              </a:lnSpc>
            </a:pPr>
            <a:r>
              <a:rPr lang="en-US" altLang="en-US" sz="2200">
                <a:ea typeface="ＭＳ Ｐゴシック" panose="020B0600070205080204" pitchFamily="34" charset="-128"/>
              </a:rPr>
              <a:t>The project life cycle defines the life of a project in phases</a:t>
            </a:r>
          </a:p>
          <a:p>
            <a:pPr eaLnBrk="1" hangingPunct="1">
              <a:lnSpc>
                <a:spcPct val="80000"/>
              </a:lnSpc>
            </a:pPr>
            <a:r>
              <a:rPr lang="en-US" altLang="en-US" sz="2200">
                <a:ea typeface="ＭＳ Ｐゴシック" panose="020B0600070205080204" pitchFamily="34" charset="-128"/>
              </a:rPr>
              <a:t>Initiation</a:t>
            </a:r>
          </a:p>
          <a:p>
            <a:pPr lvl="1" eaLnBrk="1" hangingPunct="1">
              <a:lnSpc>
                <a:spcPct val="80000"/>
              </a:lnSpc>
            </a:pPr>
            <a:r>
              <a:rPr lang="en-US" altLang="en-US" sz="2000">
                <a:ea typeface="ＭＳ Ｐゴシック" panose="020B0600070205080204" pitchFamily="34" charset="-128"/>
              </a:rPr>
              <a:t>Defines the project objectives and grants authority to the project manager.</a:t>
            </a:r>
          </a:p>
          <a:p>
            <a:pPr eaLnBrk="1" hangingPunct="1">
              <a:lnSpc>
                <a:spcPct val="80000"/>
              </a:lnSpc>
            </a:pPr>
            <a:r>
              <a:rPr lang="en-US" altLang="en-US" sz="2200">
                <a:ea typeface="ＭＳ Ｐゴシック" panose="020B0600070205080204" pitchFamily="34" charset="-128"/>
              </a:rPr>
              <a:t>Planning</a:t>
            </a:r>
          </a:p>
          <a:p>
            <a:pPr lvl="1" eaLnBrk="1" hangingPunct="1">
              <a:lnSpc>
                <a:spcPct val="80000"/>
              </a:lnSpc>
            </a:pPr>
            <a:r>
              <a:rPr lang="en-US" altLang="en-US" sz="2000">
                <a:ea typeface="ＭＳ Ｐゴシック" panose="020B0600070205080204" pitchFamily="34" charset="-128"/>
              </a:rPr>
              <a:t>Refines the project objectives and scope and plans the steps necessary to meet the project’s objectives.</a:t>
            </a:r>
          </a:p>
          <a:p>
            <a:pPr eaLnBrk="1" hangingPunct="1">
              <a:lnSpc>
                <a:spcPct val="80000"/>
              </a:lnSpc>
            </a:pPr>
            <a:r>
              <a:rPr lang="en-US" altLang="en-US" sz="2200">
                <a:ea typeface="ＭＳ Ｐゴシック" panose="020B0600070205080204" pitchFamily="34" charset="-128"/>
              </a:rPr>
              <a:t>Executing</a:t>
            </a:r>
          </a:p>
          <a:p>
            <a:pPr lvl="1" eaLnBrk="1" hangingPunct="1">
              <a:lnSpc>
                <a:spcPct val="80000"/>
              </a:lnSpc>
            </a:pPr>
            <a:r>
              <a:rPr lang="en-US" altLang="en-US" sz="2000">
                <a:ea typeface="ＭＳ Ｐゴシック" panose="020B0600070205080204" pitchFamily="34" charset="-128"/>
              </a:rPr>
              <a:t>Puts the project plan into motion</a:t>
            </a:r>
          </a:p>
          <a:p>
            <a:pPr lvl="1" eaLnBrk="1" hangingPunct="1">
              <a:lnSpc>
                <a:spcPct val="80000"/>
              </a:lnSpc>
            </a:pPr>
            <a:r>
              <a:rPr lang="en-US" altLang="en-US" sz="2000">
                <a:ea typeface="ＭＳ Ｐゴシック" panose="020B0600070205080204" pitchFamily="34" charset="-128"/>
              </a:rPr>
              <a:t>Measures the performance of the executing activities and compares the results with the project plan.</a:t>
            </a:r>
          </a:p>
          <a:p>
            <a:pPr eaLnBrk="1" hangingPunct="1">
              <a:lnSpc>
                <a:spcPct val="80000"/>
              </a:lnSpc>
            </a:pPr>
            <a:r>
              <a:rPr lang="en-US" altLang="en-US" sz="2200">
                <a:ea typeface="ＭＳ Ｐゴシック" panose="020B0600070205080204" pitchFamily="34" charset="-128"/>
              </a:rPr>
              <a:t>Closing</a:t>
            </a:r>
          </a:p>
          <a:p>
            <a:pPr lvl="1" eaLnBrk="1" hangingPunct="1">
              <a:lnSpc>
                <a:spcPct val="80000"/>
              </a:lnSpc>
            </a:pPr>
            <a:r>
              <a:rPr lang="en-US" altLang="en-US" sz="2000">
                <a:ea typeface="ＭＳ Ｐゴシック" panose="020B0600070205080204" pitchFamily="34" charset="-128"/>
              </a:rPr>
              <a:t>Documents the formal acceptance of the project’s product and brings all aspects of the project to a close.</a:t>
            </a:r>
          </a:p>
          <a:p>
            <a:pPr eaLnBrk="1" hangingPunct="1">
              <a:lnSpc>
                <a:spcPct val="80000"/>
              </a:lnSpc>
            </a:pPr>
            <a:endParaRPr lang="en-US" altLang="en-US" sz="2200">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ED0BB702-90FD-4BA6-BF9C-B86CE5241259}"/>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43039D0-820F-46C4-ADB6-1E59668DC952}" type="slidenum">
              <a:rPr lang="en-US" altLang="en-US" sz="1200">
                <a:solidFill>
                  <a:srgbClr val="B5A788"/>
                </a:solidFill>
                <a:latin typeface="Gill Sans MT" panose="020B0502020104020203" pitchFamily="34" charset="0"/>
              </a:rPr>
              <a:pPr eaLnBrk="1" hangingPunct="1"/>
              <a:t>11</a:t>
            </a:fld>
            <a:endParaRPr lang="en-US" altLang="en-US" sz="1200">
              <a:solidFill>
                <a:srgbClr val="B5A788"/>
              </a:solidFill>
              <a:latin typeface="Gill Sans MT" panose="020B0502020104020203" pitchFamily="34" charset="0"/>
            </a:endParaRPr>
          </a:p>
        </p:txBody>
      </p:sp>
      <p:sp>
        <p:nvSpPr>
          <p:cNvPr id="30725" name="Footer Placeholder 4">
            <a:extLst>
              <a:ext uri="{FF2B5EF4-FFF2-40B4-BE49-F238E27FC236}">
                <a16:creationId xmlns:a16="http://schemas.microsoft.com/office/drawing/2014/main" id="{22D6B98F-66DD-4F92-8781-15CA25C7500A}"/>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0D1A5-D526-41A4-9DEB-7384A11749CE}"/>
              </a:ext>
            </a:extLst>
          </p:cNvPr>
          <p:cNvSpPr>
            <a:spLocks noGrp="1"/>
          </p:cNvSpPr>
          <p:nvPr>
            <p:ph type="title"/>
          </p:nvPr>
        </p:nvSpPr>
        <p:spPr/>
        <p:txBody>
          <a:bodyPr/>
          <a:lstStyle/>
          <a:p>
            <a:pPr eaLnBrk="1" hangingPunct="1"/>
            <a:r>
              <a:rPr lang="en-US" altLang="en-US">
                <a:effectLst>
                  <a:outerShdw blurRad="38100" dist="38100" dir="2700000" algn="tl">
                    <a:srgbClr val="C0C0C0"/>
                  </a:outerShdw>
                </a:effectLst>
                <a:ea typeface="ＭＳ Ｐゴシック" panose="020B0600070205080204" pitchFamily="34" charset="-128"/>
              </a:rPr>
              <a:t>Project life cyle</a:t>
            </a:r>
          </a:p>
        </p:txBody>
      </p:sp>
      <p:sp>
        <p:nvSpPr>
          <p:cNvPr id="4" name="Oval 3">
            <a:extLst>
              <a:ext uri="{FF2B5EF4-FFF2-40B4-BE49-F238E27FC236}">
                <a16:creationId xmlns:a16="http://schemas.microsoft.com/office/drawing/2014/main" id="{2BA4D906-4CB2-4526-9DC4-036E2FC9DCA9}"/>
              </a:ext>
            </a:extLst>
          </p:cNvPr>
          <p:cNvSpPr>
            <a:spLocks noChangeArrowheads="1"/>
          </p:cNvSpPr>
          <p:nvPr/>
        </p:nvSpPr>
        <p:spPr bwMode="auto">
          <a:xfrm>
            <a:off x="1143000" y="1524000"/>
            <a:ext cx="1601788" cy="1268413"/>
          </a:xfrm>
          <a:prstGeom prst="ellipse">
            <a:avLst/>
          </a:prstGeom>
          <a:solidFill>
            <a:srgbClr val="CCFFFF"/>
          </a:solidFill>
          <a:ln w="9525">
            <a:solidFill>
              <a:schemeClr val="tx1"/>
            </a:solidFill>
            <a:round/>
            <a:headEnd/>
            <a:tailEnd/>
          </a:ln>
          <a:effectLst>
            <a:outerShdw blurRad="63500" dist="107763" dir="2700000" algn="ctr" rotWithShape="0">
              <a:schemeClr val="bg2">
                <a:alpha val="50000"/>
              </a:schemeClr>
            </a:outerShdw>
          </a:effec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latin typeface="Arial Narrow" panose="020B0606020202030204" pitchFamily="34" charset="0"/>
              </a:rPr>
              <a:t>Client Statement of Work</a:t>
            </a:r>
          </a:p>
        </p:txBody>
      </p:sp>
      <p:sp>
        <p:nvSpPr>
          <p:cNvPr id="5" name="Oval 4">
            <a:extLst>
              <a:ext uri="{FF2B5EF4-FFF2-40B4-BE49-F238E27FC236}">
                <a16:creationId xmlns:a16="http://schemas.microsoft.com/office/drawing/2014/main" id="{ABB55969-B738-4A5B-A921-AD617DDD907C}"/>
              </a:ext>
            </a:extLst>
          </p:cNvPr>
          <p:cNvSpPr>
            <a:spLocks noChangeArrowheads="1"/>
          </p:cNvSpPr>
          <p:nvPr/>
        </p:nvSpPr>
        <p:spPr bwMode="auto">
          <a:xfrm>
            <a:off x="1295400" y="2667000"/>
            <a:ext cx="1828800" cy="1004888"/>
          </a:xfrm>
          <a:prstGeom prst="ellipse">
            <a:avLst/>
          </a:prstGeom>
          <a:solidFill>
            <a:schemeClr val="hlink"/>
          </a:solidFill>
          <a:ln w="9525">
            <a:solidFill>
              <a:schemeClr val="tx1"/>
            </a:solidFill>
            <a:round/>
            <a:headEnd/>
            <a:tailEnd/>
          </a:ln>
          <a:effectLst>
            <a:outerShdw blurRad="63500" dist="107763" dir="2700000" algn="ctr" rotWithShape="0">
              <a:schemeClr val="bg2">
                <a:alpha val="50000"/>
              </a:scheme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latin typeface="Arial Narrow" panose="020B0606020202030204" pitchFamily="34" charset="0"/>
              </a:rPr>
              <a:t>Preliminary Project Plan</a:t>
            </a:r>
          </a:p>
        </p:txBody>
      </p:sp>
      <p:sp>
        <p:nvSpPr>
          <p:cNvPr id="6" name="Oval 5">
            <a:extLst>
              <a:ext uri="{FF2B5EF4-FFF2-40B4-BE49-F238E27FC236}">
                <a16:creationId xmlns:a16="http://schemas.microsoft.com/office/drawing/2014/main" id="{80D934F8-304B-4048-94A7-349EC27240D9}"/>
              </a:ext>
            </a:extLst>
          </p:cNvPr>
          <p:cNvSpPr>
            <a:spLocks noChangeArrowheads="1"/>
          </p:cNvSpPr>
          <p:nvPr/>
        </p:nvSpPr>
        <p:spPr bwMode="auto">
          <a:xfrm>
            <a:off x="1828800" y="3505200"/>
            <a:ext cx="1828800" cy="1004888"/>
          </a:xfrm>
          <a:prstGeom prst="ellipse">
            <a:avLst/>
          </a:prstGeom>
          <a:solidFill>
            <a:schemeClr val="hlink"/>
          </a:solidFill>
          <a:ln w="9525">
            <a:solidFill>
              <a:schemeClr val="tx1"/>
            </a:solidFill>
            <a:round/>
            <a:headEnd/>
            <a:tailEnd/>
          </a:ln>
          <a:effectLst>
            <a:outerShdw blurRad="63500" dist="107763" dir="2700000" algn="ctr" rotWithShape="0">
              <a:schemeClr val="bg2">
                <a:alpha val="50000"/>
              </a:scheme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latin typeface="Arial Narrow" panose="020B0606020202030204" pitchFamily="34" charset="0"/>
              </a:rPr>
              <a:t>Internal Review</a:t>
            </a:r>
          </a:p>
        </p:txBody>
      </p:sp>
      <p:sp>
        <p:nvSpPr>
          <p:cNvPr id="7" name="Oval 6">
            <a:extLst>
              <a:ext uri="{FF2B5EF4-FFF2-40B4-BE49-F238E27FC236}">
                <a16:creationId xmlns:a16="http://schemas.microsoft.com/office/drawing/2014/main" id="{5FE5146B-21A7-463D-BAAF-1C796C9A9EC8}"/>
              </a:ext>
            </a:extLst>
          </p:cNvPr>
          <p:cNvSpPr>
            <a:spLocks noChangeArrowheads="1"/>
          </p:cNvSpPr>
          <p:nvPr/>
        </p:nvSpPr>
        <p:spPr bwMode="auto">
          <a:xfrm>
            <a:off x="2362200" y="4267200"/>
            <a:ext cx="1828800" cy="1004888"/>
          </a:xfrm>
          <a:prstGeom prst="ellipse">
            <a:avLst/>
          </a:prstGeom>
          <a:solidFill>
            <a:schemeClr val="hlink"/>
          </a:solidFill>
          <a:ln w="9525">
            <a:solidFill>
              <a:schemeClr val="tx1"/>
            </a:solidFill>
            <a:round/>
            <a:headEnd/>
            <a:tailEnd/>
          </a:ln>
          <a:effectLst>
            <a:outerShdw blurRad="63500" dist="107763" dir="2700000" algn="ctr" rotWithShape="0">
              <a:schemeClr val="bg2">
                <a:alpha val="50000"/>
              </a:scheme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latin typeface="Arial Narrow" panose="020B0606020202030204" pitchFamily="34" charset="0"/>
              </a:rPr>
              <a:t>Proposal Project Plan</a:t>
            </a:r>
          </a:p>
        </p:txBody>
      </p:sp>
      <p:sp>
        <p:nvSpPr>
          <p:cNvPr id="8" name="Oval 7">
            <a:extLst>
              <a:ext uri="{FF2B5EF4-FFF2-40B4-BE49-F238E27FC236}">
                <a16:creationId xmlns:a16="http://schemas.microsoft.com/office/drawing/2014/main" id="{02A9BEF6-9AB7-4892-9907-CB795BBAE74A}"/>
              </a:ext>
            </a:extLst>
          </p:cNvPr>
          <p:cNvSpPr>
            <a:spLocks noChangeArrowheads="1"/>
          </p:cNvSpPr>
          <p:nvPr/>
        </p:nvSpPr>
        <p:spPr bwMode="auto">
          <a:xfrm>
            <a:off x="3124200" y="5029200"/>
            <a:ext cx="1981200" cy="879475"/>
          </a:xfrm>
          <a:prstGeom prst="ellipse">
            <a:avLst/>
          </a:prstGeom>
          <a:solidFill>
            <a:srgbClr val="CCFFFF"/>
          </a:solidFill>
          <a:ln w="9525">
            <a:solidFill>
              <a:schemeClr val="tx1"/>
            </a:solidFill>
            <a:round/>
            <a:headEnd/>
            <a:tailEnd/>
          </a:ln>
          <a:effectLst>
            <a:outerShdw blurRad="63500" dist="107763" dir="2700000" algn="ctr" rotWithShape="0">
              <a:schemeClr val="bg2">
                <a:alpha val="50000"/>
              </a:schemeClr>
            </a:outerShdw>
          </a:effec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latin typeface="Arial Narrow" panose="020B0606020202030204" pitchFamily="34" charset="0"/>
              </a:rPr>
              <a:t>Client Review/ Negotiations</a:t>
            </a:r>
          </a:p>
        </p:txBody>
      </p:sp>
      <p:sp>
        <p:nvSpPr>
          <p:cNvPr id="9" name="Oval 8">
            <a:extLst>
              <a:ext uri="{FF2B5EF4-FFF2-40B4-BE49-F238E27FC236}">
                <a16:creationId xmlns:a16="http://schemas.microsoft.com/office/drawing/2014/main" id="{222B42C2-0AB7-4698-AE61-D4D5CC5645EB}"/>
              </a:ext>
            </a:extLst>
          </p:cNvPr>
          <p:cNvSpPr>
            <a:spLocks noChangeArrowheads="1"/>
          </p:cNvSpPr>
          <p:nvPr/>
        </p:nvSpPr>
        <p:spPr bwMode="auto">
          <a:xfrm>
            <a:off x="4267200" y="4343400"/>
            <a:ext cx="1828800" cy="1004888"/>
          </a:xfrm>
          <a:prstGeom prst="ellipse">
            <a:avLst/>
          </a:prstGeom>
          <a:solidFill>
            <a:schemeClr val="hlink"/>
          </a:solidFill>
          <a:ln w="9525">
            <a:solidFill>
              <a:schemeClr val="tx1"/>
            </a:solidFill>
            <a:round/>
            <a:headEnd/>
            <a:tailEnd/>
          </a:ln>
          <a:effectLst>
            <a:outerShdw blurRad="63500" dist="107763" dir="2700000" algn="ctr" rotWithShape="0">
              <a:schemeClr val="bg2">
                <a:alpha val="50000"/>
              </a:scheme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latin typeface="Arial Narrow" panose="020B0606020202030204" pitchFamily="34" charset="0"/>
              </a:rPr>
              <a:t>Baseline Project Plan</a:t>
            </a:r>
          </a:p>
        </p:txBody>
      </p:sp>
      <p:sp>
        <p:nvSpPr>
          <p:cNvPr id="10" name="Oval 9">
            <a:extLst>
              <a:ext uri="{FF2B5EF4-FFF2-40B4-BE49-F238E27FC236}">
                <a16:creationId xmlns:a16="http://schemas.microsoft.com/office/drawing/2014/main" id="{FFF2EC42-7FDE-408D-947C-624BF22CE15A}"/>
              </a:ext>
            </a:extLst>
          </p:cNvPr>
          <p:cNvSpPr>
            <a:spLocks noChangeArrowheads="1"/>
          </p:cNvSpPr>
          <p:nvPr/>
        </p:nvSpPr>
        <p:spPr bwMode="auto">
          <a:xfrm>
            <a:off x="4953000" y="3657600"/>
            <a:ext cx="1828800" cy="1004888"/>
          </a:xfrm>
          <a:prstGeom prst="ellipse">
            <a:avLst/>
          </a:prstGeom>
          <a:solidFill>
            <a:schemeClr val="hlink"/>
          </a:solidFill>
          <a:ln w="9525">
            <a:solidFill>
              <a:schemeClr val="tx1"/>
            </a:solidFill>
            <a:round/>
            <a:headEnd/>
            <a:tailEnd/>
          </a:ln>
          <a:effectLst>
            <a:outerShdw blurRad="63500" dist="107763" dir="2700000" algn="ctr" rotWithShape="0">
              <a:schemeClr val="bg2">
                <a:alpha val="50000"/>
              </a:scheme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latin typeface="Arial Narrow" panose="020B0606020202030204" pitchFamily="34" charset="0"/>
              </a:rPr>
              <a:t>Work Authorization</a:t>
            </a:r>
          </a:p>
        </p:txBody>
      </p:sp>
      <p:sp>
        <p:nvSpPr>
          <p:cNvPr id="11" name="Oval 10">
            <a:extLst>
              <a:ext uri="{FF2B5EF4-FFF2-40B4-BE49-F238E27FC236}">
                <a16:creationId xmlns:a16="http://schemas.microsoft.com/office/drawing/2014/main" id="{3FFF2C1D-E3A1-4D3F-A80A-F0DEE6DE3B23}"/>
              </a:ext>
            </a:extLst>
          </p:cNvPr>
          <p:cNvSpPr>
            <a:spLocks noChangeArrowheads="1"/>
          </p:cNvSpPr>
          <p:nvPr/>
        </p:nvSpPr>
        <p:spPr bwMode="auto">
          <a:xfrm>
            <a:off x="5867400" y="2909888"/>
            <a:ext cx="1828800" cy="1004887"/>
          </a:xfrm>
          <a:prstGeom prst="ellipse">
            <a:avLst/>
          </a:prstGeom>
          <a:solidFill>
            <a:schemeClr val="hlink"/>
          </a:solidFill>
          <a:ln w="9525">
            <a:solidFill>
              <a:schemeClr val="tx1"/>
            </a:solidFill>
            <a:round/>
            <a:headEnd/>
            <a:tailEnd/>
          </a:ln>
          <a:effectLst>
            <a:outerShdw blurRad="63500" dist="107763" dir="2700000" algn="ctr" rotWithShape="0">
              <a:schemeClr val="bg2">
                <a:alpha val="50000"/>
              </a:scheme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latin typeface="Arial Narrow" panose="020B0606020202030204" pitchFamily="34" charset="0"/>
              </a:rPr>
              <a:t>Project Execution</a:t>
            </a:r>
          </a:p>
        </p:txBody>
      </p:sp>
      <p:sp>
        <p:nvSpPr>
          <p:cNvPr id="12" name="Oval 11">
            <a:extLst>
              <a:ext uri="{FF2B5EF4-FFF2-40B4-BE49-F238E27FC236}">
                <a16:creationId xmlns:a16="http://schemas.microsoft.com/office/drawing/2014/main" id="{6E5B97E5-8BDE-480C-8271-E816872FD994}"/>
              </a:ext>
            </a:extLst>
          </p:cNvPr>
          <p:cNvSpPr>
            <a:spLocks noChangeArrowheads="1"/>
          </p:cNvSpPr>
          <p:nvPr/>
        </p:nvSpPr>
        <p:spPr bwMode="auto">
          <a:xfrm>
            <a:off x="7161213" y="3875088"/>
            <a:ext cx="1601787" cy="1268412"/>
          </a:xfrm>
          <a:prstGeom prst="ellipse">
            <a:avLst/>
          </a:prstGeom>
          <a:solidFill>
            <a:srgbClr val="CCFFFF"/>
          </a:solidFill>
          <a:ln w="9525">
            <a:solidFill>
              <a:schemeClr val="tx1"/>
            </a:solidFill>
            <a:round/>
            <a:headEnd/>
            <a:tailEnd/>
          </a:ln>
          <a:effectLst>
            <a:outerShdw blurRad="63500" dist="107763" dir="2700000" algn="ctr" rotWithShape="0">
              <a:schemeClr val="bg2">
                <a:alpha val="50000"/>
              </a:schemeClr>
            </a:outerShdw>
          </a:effectLst>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latin typeface="Arial Narrow" panose="020B0606020202030204" pitchFamily="34" charset="0"/>
              </a:rPr>
              <a:t>Client Requested Changes</a:t>
            </a:r>
          </a:p>
        </p:txBody>
      </p:sp>
      <p:sp>
        <p:nvSpPr>
          <p:cNvPr id="13" name="Oval 12">
            <a:extLst>
              <a:ext uri="{FF2B5EF4-FFF2-40B4-BE49-F238E27FC236}">
                <a16:creationId xmlns:a16="http://schemas.microsoft.com/office/drawing/2014/main" id="{DAA8D1B9-6DA1-44A9-A924-FFBB7F124774}"/>
              </a:ext>
            </a:extLst>
          </p:cNvPr>
          <p:cNvSpPr>
            <a:spLocks noChangeArrowheads="1"/>
          </p:cNvSpPr>
          <p:nvPr/>
        </p:nvSpPr>
        <p:spPr bwMode="auto">
          <a:xfrm>
            <a:off x="4953000" y="1905000"/>
            <a:ext cx="1828800" cy="1004888"/>
          </a:xfrm>
          <a:prstGeom prst="ellipse">
            <a:avLst/>
          </a:prstGeom>
          <a:solidFill>
            <a:schemeClr val="hlink"/>
          </a:solidFill>
          <a:ln w="9525">
            <a:solidFill>
              <a:schemeClr val="tx1"/>
            </a:solidFill>
            <a:round/>
            <a:headEnd/>
            <a:tailEnd/>
          </a:ln>
          <a:effectLst>
            <a:outerShdw blurRad="63500" dist="107763" dir="2700000" algn="ctr" rotWithShape="0">
              <a:schemeClr val="bg2">
                <a:alpha val="50000"/>
              </a:scheme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latin typeface="Arial Narrow" panose="020B0606020202030204" pitchFamily="34" charset="0"/>
              </a:rPr>
              <a:t>Project Monitoring</a:t>
            </a:r>
          </a:p>
        </p:txBody>
      </p:sp>
      <p:sp>
        <p:nvSpPr>
          <p:cNvPr id="14" name="Oval 13">
            <a:extLst>
              <a:ext uri="{FF2B5EF4-FFF2-40B4-BE49-F238E27FC236}">
                <a16:creationId xmlns:a16="http://schemas.microsoft.com/office/drawing/2014/main" id="{CEADB8A4-8E8A-41D0-A983-314457F29F24}"/>
              </a:ext>
            </a:extLst>
          </p:cNvPr>
          <p:cNvSpPr>
            <a:spLocks noChangeArrowheads="1"/>
          </p:cNvSpPr>
          <p:nvPr/>
        </p:nvSpPr>
        <p:spPr bwMode="auto">
          <a:xfrm>
            <a:off x="6934200" y="2286000"/>
            <a:ext cx="1828800" cy="1004888"/>
          </a:xfrm>
          <a:prstGeom prst="ellipse">
            <a:avLst/>
          </a:prstGeom>
          <a:solidFill>
            <a:schemeClr val="hlink"/>
          </a:solidFill>
          <a:ln w="9525">
            <a:solidFill>
              <a:schemeClr val="tx1"/>
            </a:solidFill>
            <a:round/>
            <a:headEnd/>
            <a:tailEnd/>
          </a:ln>
          <a:effectLst>
            <a:outerShdw blurRad="63500" dist="107763" dir="2700000" algn="ctr" rotWithShape="0">
              <a:schemeClr val="bg2">
                <a:alpha val="50000"/>
              </a:scheme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latin typeface="Arial Narrow" panose="020B0606020202030204" pitchFamily="34" charset="0"/>
              </a:rPr>
              <a:t>Revised</a:t>
            </a:r>
          </a:p>
          <a:p>
            <a:pPr algn="ctr"/>
            <a:r>
              <a:rPr lang="en-US" altLang="en-US" sz="1800">
                <a:latin typeface="Arial Narrow" panose="020B0606020202030204" pitchFamily="34" charset="0"/>
              </a:rPr>
              <a:t>Project Plan</a:t>
            </a:r>
          </a:p>
        </p:txBody>
      </p:sp>
      <p:sp>
        <p:nvSpPr>
          <p:cNvPr id="32782" name="AutoShape 14">
            <a:extLst>
              <a:ext uri="{FF2B5EF4-FFF2-40B4-BE49-F238E27FC236}">
                <a16:creationId xmlns:a16="http://schemas.microsoft.com/office/drawing/2014/main" id="{ED69A802-D380-4CCE-A317-6773EA6A695A}"/>
              </a:ext>
            </a:extLst>
          </p:cNvPr>
          <p:cNvSpPr>
            <a:spLocks noChangeArrowheads="1"/>
          </p:cNvSpPr>
          <p:nvPr/>
        </p:nvSpPr>
        <p:spPr bwMode="auto">
          <a:xfrm rot="2968917">
            <a:off x="6248400" y="2743200"/>
            <a:ext cx="381000" cy="381000"/>
          </a:xfrm>
          <a:prstGeom prst="rightArrow">
            <a:avLst>
              <a:gd name="adj1" fmla="val 50000"/>
              <a:gd name="adj2" fmla="val 25000"/>
            </a:avLst>
          </a:prstGeom>
          <a:solidFill>
            <a:srgbClr val="008000"/>
          </a:solidFill>
          <a:ln w="9525">
            <a:solidFill>
              <a:schemeClr val="tx1"/>
            </a:solidFill>
            <a:miter lim="800000"/>
            <a:headEnd/>
            <a:tailEnd/>
          </a:ln>
        </p:spPr>
        <p:txBody>
          <a:bodyPr wrap="none"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fr-FR" altLang="en-US" sz="1800">
              <a:latin typeface="Gill Sans MT" panose="020B0502020104020203" pitchFamily="34" charset="0"/>
            </a:endParaRPr>
          </a:p>
        </p:txBody>
      </p:sp>
      <p:sp>
        <p:nvSpPr>
          <p:cNvPr id="32783" name="AutoShape 15">
            <a:extLst>
              <a:ext uri="{FF2B5EF4-FFF2-40B4-BE49-F238E27FC236}">
                <a16:creationId xmlns:a16="http://schemas.microsoft.com/office/drawing/2014/main" id="{80AF4016-EE6F-49AA-9CAF-BC6BB3CB74E6}"/>
              </a:ext>
            </a:extLst>
          </p:cNvPr>
          <p:cNvSpPr>
            <a:spLocks noChangeArrowheads="1"/>
          </p:cNvSpPr>
          <p:nvPr/>
        </p:nvSpPr>
        <p:spPr bwMode="auto">
          <a:xfrm rot="-7894466">
            <a:off x="7123113" y="3724275"/>
            <a:ext cx="457200" cy="381000"/>
          </a:xfrm>
          <a:prstGeom prst="rightArrow">
            <a:avLst>
              <a:gd name="adj1" fmla="val 50000"/>
              <a:gd name="adj2" fmla="val 30000"/>
            </a:avLst>
          </a:prstGeom>
          <a:solidFill>
            <a:srgbClr val="008000"/>
          </a:solidFill>
          <a:ln w="9525">
            <a:solidFill>
              <a:schemeClr val="tx1"/>
            </a:solidFill>
            <a:miter lim="800000"/>
            <a:headEnd/>
            <a:tailEnd/>
          </a:ln>
        </p:spPr>
        <p:txBody>
          <a:bodyPr anchor="ct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fr-FR" altLang="en-US" sz="1800">
              <a:latin typeface="Gill Sans MT" panose="020B0502020104020203" pitchFamily="34" charset="0"/>
            </a:endParaRPr>
          </a:p>
        </p:txBody>
      </p:sp>
      <p:sp>
        <p:nvSpPr>
          <p:cNvPr id="16" name="Slide Number Placeholder 15">
            <a:extLst>
              <a:ext uri="{FF2B5EF4-FFF2-40B4-BE49-F238E27FC236}">
                <a16:creationId xmlns:a16="http://schemas.microsoft.com/office/drawing/2014/main" id="{4D1EFEC8-A859-4B4D-BA58-70A063798CD7}"/>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C61D1B0-DCC2-4B8F-A39E-9FAE466D9E7C}" type="slidenum">
              <a:rPr lang="en-US" altLang="en-US" sz="1200">
                <a:solidFill>
                  <a:srgbClr val="B5A788"/>
                </a:solidFill>
                <a:latin typeface="Gill Sans MT" panose="020B0502020104020203" pitchFamily="34" charset="0"/>
              </a:rPr>
              <a:pPr eaLnBrk="1" hangingPunct="1"/>
              <a:t>12</a:t>
            </a:fld>
            <a:endParaRPr lang="en-US" altLang="en-US" sz="1200">
              <a:solidFill>
                <a:srgbClr val="B5A788"/>
              </a:solidFill>
              <a:latin typeface="Gill Sans MT" panose="020B0502020104020203" pitchFamily="34" charset="0"/>
            </a:endParaRPr>
          </a:p>
        </p:txBody>
      </p:sp>
      <p:sp>
        <p:nvSpPr>
          <p:cNvPr id="32785" name="Footer Placeholder 16">
            <a:extLst>
              <a:ext uri="{FF2B5EF4-FFF2-40B4-BE49-F238E27FC236}">
                <a16:creationId xmlns:a16="http://schemas.microsoft.com/office/drawing/2014/main" id="{E2AD4CA5-8B71-4542-BF3D-52F24D29A355}"/>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413989C-3001-459D-8ECD-1637194B30D5}"/>
              </a:ext>
            </a:extLst>
          </p:cNvPr>
          <p:cNvSpPr>
            <a:spLocks noGrp="1"/>
          </p:cNvSpPr>
          <p:nvPr>
            <p:ph type="title"/>
          </p:nvPr>
        </p:nvSpPr>
        <p:spPr>
          <a:xfrm>
            <a:off x="2578100" y="2600325"/>
            <a:ext cx="6400800" cy="2286000"/>
          </a:xfrm>
        </p:spPr>
        <p:txBody>
          <a:bodyPr/>
          <a:lstStyle/>
          <a:p>
            <a:pPr eaLnBrk="1" hangingPunct="1"/>
            <a:r>
              <a:rPr lang="en-US" altLang="en-US" cap="none">
                <a:effectLst>
                  <a:outerShdw blurRad="38100" dist="38100" dir="2700000" algn="tl">
                    <a:srgbClr val="C0C0C0"/>
                  </a:outerShdw>
                </a:effectLst>
                <a:ea typeface="ＭＳ Ｐゴシック" panose="020B0600070205080204" pitchFamily="34" charset="-128"/>
              </a:rPr>
              <a:t>PROJECT MANAGEMENT</a:t>
            </a:r>
          </a:p>
        </p:txBody>
      </p:sp>
      <p:sp>
        <p:nvSpPr>
          <p:cNvPr id="5" name="Text Placeholder 4">
            <a:extLst>
              <a:ext uri="{FF2B5EF4-FFF2-40B4-BE49-F238E27FC236}">
                <a16:creationId xmlns:a16="http://schemas.microsoft.com/office/drawing/2014/main" id="{21B542D4-B5D2-4286-BBCA-3B0A805AB9D1}"/>
              </a:ext>
            </a:extLst>
          </p:cNvPr>
          <p:cNvSpPr>
            <a:spLocks noGrp="1"/>
          </p:cNvSpPr>
          <p:nvPr>
            <p:ph type="body" idx="1"/>
          </p:nvPr>
        </p:nvSpPr>
        <p:spPr>
          <a:xfrm>
            <a:off x="2578100" y="1066800"/>
            <a:ext cx="6400800" cy="1509713"/>
          </a:xfrm>
        </p:spPr>
        <p:txBody>
          <a:bodyPr>
            <a:normAutofit/>
          </a:bodyPr>
          <a:lstStyle/>
          <a:p>
            <a:pPr marL="17463" eaLnBrk="1" hangingPunct="1">
              <a:spcBef>
                <a:spcPct val="0"/>
              </a:spcBef>
            </a:pPr>
            <a:endParaRPr lang="en-US" altLang="en-US">
              <a:solidFill>
                <a:srgbClr val="320E04"/>
              </a:solidFill>
              <a:ea typeface="ＭＳ Ｐゴシック" panose="020B0600070205080204" pitchFamily="34" charset="-128"/>
            </a:endParaRPr>
          </a:p>
        </p:txBody>
      </p:sp>
      <p:sp>
        <p:nvSpPr>
          <p:cNvPr id="6" name="Slide Number Placeholder 5">
            <a:extLst>
              <a:ext uri="{FF2B5EF4-FFF2-40B4-BE49-F238E27FC236}">
                <a16:creationId xmlns:a16="http://schemas.microsoft.com/office/drawing/2014/main" id="{C2FADB5A-FF01-4A6B-8AE0-7A6D546B02F9}"/>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68BAD459-81AC-4AC6-9DD1-AC7F4574DFBB}" type="slidenum">
              <a:rPr lang="en-US" altLang="en-US" sz="1200">
                <a:solidFill>
                  <a:srgbClr val="B5A788"/>
                </a:solidFill>
                <a:latin typeface="Gill Sans MT" panose="020B0502020104020203" pitchFamily="34" charset="0"/>
              </a:rPr>
              <a:pPr eaLnBrk="1" hangingPunct="1"/>
              <a:t>13</a:t>
            </a:fld>
            <a:endParaRPr lang="en-US" altLang="en-US" sz="1200">
              <a:solidFill>
                <a:srgbClr val="B5A788"/>
              </a:solidFill>
              <a:latin typeface="Gill Sans MT" panose="020B0502020104020203" pitchFamily="34" charset="0"/>
            </a:endParaRPr>
          </a:p>
        </p:txBody>
      </p:sp>
      <p:sp>
        <p:nvSpPr>
          <p:cNvPr id="33797" name="Footer Placeholder 6">
            <a:extLst>
              <a:ext uri="{FF2B5EF4-FFF2-40B4-BE49-F238E27FC236}">
                <a16:creationId xmlns:a16="http://schemas.microsoft.com/office/drawing/2014/main" id="{1C0E37E2-D54B-4385-8B7A-86DB33F0EE8C}"/>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7AC683-C366-4E4C-8765-32ED36622C46}"/>
              </a:ext>
            </a:extLst>
          </p:cNvPr>
          <p:cNvSpPr>
            <a:spLocks noGrp="1"/>
          </p:cNvSpPr>
          <p:nvPr>
            <p:ph type="title"/>
          </p:nvPr>
        </p:nvSpPr>
        <p:spPr/>
        <p:txBody>
          <a:bodyPr/>
          <a:lstStyle/>
          <a:p>
            <a:pPr eaLnBrk="1" hangingPunct="1"/>
            <a:endParaRPr lang="en-US" altLang="en-US">
              <a:effectLst>
                <a:outerShdw blurRad="38100" dist="38100" dir="2700000" algn="tl">
                  <a:srgbClr val="C0C0C0"/>
                </a:outerShdw>
              </a:effectLst>
              <a:ea typeface="ＭＳ Ｐゴシック" panose="020B0600070205080204" pitchFamily="34" charset="-128"/>
            </a:endParaRPr>
          </a:p>
        </p:txBody>
      </p:sp>
      <p:pic>
        <p:nvPicPr>
          <p:cNvPr id="34819" name="Picture 5">
            <a:extLst>
              <a:ext uri="{FF2B5EF4-FFF2-40B4-BE49-F238E27FC236}">
                <a16:creationId xmlns:a16="http://schemas.microsoft.com/office/drawing/2014/main" id="{9C0EFCB9-773F-4D8E-8F42-CFB5E7079D0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FC2C482E-B69B-4CD7-9637-9A385E0CE197}"/>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E72D8660-BD6F-4EE7-888E-184FECCC4662}" type="slidenum">
              <a:rPr lang="en-US" altLang="en-US" sz="1200">
                <a:solidFill>
                  <a:srgbClr val="B5A788"/>
                </a:solidFill>
                <a:latin typeface="Gill Sans MT" panose="020B0502020104020203" pitchFamily="34" charset="0"/>
              </a:rPr>
              <a:pPr eaLnBrk="1" hangingPunct="1"/>
              <a:t>14</a:t>
            </a:fld>
            <a:endParaRPr lang="en-US" altLang="en-US" sz="1200">
              <a:solidFill>
                <a:srgbClr val="B5A788"/>
              </a:solidFill>
              <a:latin typeface="Gill Sans MT" panose="020B0502020104020203" pitchFamily="34" charset="0"/>
            </a:endParaRPr>
          </a:p>
        </p:txBody>
      </p:sp>
      <p:sp>
        <p:nvSpPr>
          <p:cNvPr id="34821" name="Footer Placeholder 5">
            <a:extLst>
              <a:ext uri="{FF2B5EF4-FFF2-40B4-BE49-F238E27FC236}">
                <a16:creationId xmlns:a16="http://schemas.microsoft.com/office/drawing/2014/main" id="{A88AB13F-C22B-4B83-BFEF-6739B2EFC8F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34E4-E222-44D8-AFC6-D41D38B9CA59}"/>
              </a:ext>
            </a:extLst>
          </p:cNvPr>
          <p:cNvSpPr>
            <a:spLocks noGrp="1"/>
          </p:cNvSpPr>
          <p:nvPr>
            <p:ph type="title"/>
          </p:nvPr>
        </p:nvSpPr>
        <p:spPr/>
        <p:txBody>
          <a:bodyPr/>
          <a:lstStyle/>
          <a:p>
            <a:pPr eaLnBrk="1" hangingPunct="1"/>
            <a:r>
              <a:rPr lang="en-US" altLang="en-US">
                <a:effectLst>
                  <a:outerShdw blurRad="38100" dist="38100" dir="2700000" algn="tl">
                    <a:srgbClr val="C0C0C0"/>
                  </a:outerShdw>
                </a:effectLst>
                <a:ea typeface="ＭＳ Ｐゴシック" panose="020B0600070205080204" pitchFamily="34" charset="-128"/>
              </a:rPr>
              <a:t>What is Project Management?</a:t>
            </a:r>
          </a:p>
        </p:txBody>
      </p:sp>
      <p:sp>
        <p:nvSpPr>
          <p:cNvPr id="35843" name="Content Placeholder 2">
            <a:extLst>
              <a:ext uri="{FF2B5EF4-FFF2-40B4-BE49-F238E27FC236}">
                <a16:creationId xmlns:a16="http://schemas.microsoft.com/office/drawing/2014/main" id="{998F80F0-307D-4D07-B9BC-3D3BBEF5DCAC}"/>
              </a:ext>
            </a:extLst>
          </p:cNvPr>
          <p:cNvSpPr>
            <a:spLocks noGrp="1"/>
          </p:cNvSpPr>
          <p:nvPr>
            <p:ph idx="1"/>
          </p:nvPr>
        </p:nvSpPr>
        <p:spPr/>
        <p:txBody>
          <a:bodyPr/>
          <a:lstStyle/>
          <a:p>
            <a:pPr eaLnBrk="1" hangingPunct="1"/>
            <a:r>
              <a:rPr lang="en-US" altLang="en-US">
                <a:ea typeface="ＭＳ Ｐゴシック" panose="020B0600070205080204" pitchFamily="34" charset="-128"/>
              </a:rPr>
              <a:t>A </a:t>
            </a:r>
            <a:r>
              <a:rPr lang="en-US" altLang="en-US" b="1">
                <a:ea typeface="ＭＳ Ｐゴシック" panose="020B0600070205080204" pitchFamily="34" charset="-128"/>
              </a:rPr>
              <a:t>systemized</a:t>
            </a:r>
            <a:r>
              <a:rPr lang="en-US" altLang="en-US">
                <a:ea typeface="ＭＳ Ｐゴシック" panose="020B0600070205080204" pitchFamily="34" charset="-128"/>
              </a:rPr>
              <a:t>, </a:t>
            </a:r>
            <a:r>
              <a:rPr lang="en-US" altLang="en-US" b="1">
                <a:ea typeface="ＭＳ Ｐゴシック" panose="020B0600070205080204" pitchFamily="34" charset="-128"/>
              </a:rPr>
              <a:t>phased </a:t>
            </a:r>
            <a:r>
              <a:rPr lang="en-US" altLang="en-US">
                <a:ea typeface="ＭＳ Ｐゴシック" panose="020B0600070205080204" pitchFamily="34" charset="-128"/>
              </a:rPr>
              <a:t>approach to </a:t>
            </a:r>
            <a:r>
              <a:rPr lang="en-US" altLang="en-US" b="1">
                <a:ea typeface="ＭＳ Ｐゴシック" panose="020B0600070205080204" pitchFamily="34" charset="-128"/>
              </a:rPr>
              <a:t>defining</a:t>
            </a:r>
            <a:r>
              <a:rPr lang="en-US" altLang="en-US">
                <a:ea typeface="ＭＳ Ｐゴシック" panose="020B0600070205080204" pitchFamily="34" charset="-128"/>
              </a:rPr>
              <a:t>, </a:t>
            </a:r>
            <a:r>
              <a:rPr lang="en-US" altLang="en-US" b="1">
                <a:ea typeface="ＭＳ Ｐゴシック" panose="020B0600070205080204" pitchFamily="34" charset="-128"/>
              </a:rPr>
              <a:t>organizing</a:t>
            </a:r>
            <a:r>
              <a:rPr lang="en-US" altLang="en-US">
                <a:ea typeface="ＭＳ Ｐゴシック" panose="020B0600070205080204" pitchFamily="34" charset="-128"/>
              </a:rPr>
              <a:t>, </a:t>
            </a:r>
            <a:r>
              <a:rPr lang="en-US" altLang="en-US" b="1">
                <a:ea typeface="ＭＳ Ｐゴシック" panose="020B0600070205080204" pitchFamily="34" charset="-128"/>
              </a:rPr>
              <a:t>planning</a:t>
            </a:r>
            <a:r>
              <a:rPr lang="en-US" altLang="en-US">
                <a:ea typeface="ＭＳ Ｐゴシック" panose="020B0600070205080204" pitchFamily="34" charset="-128"/>
              </a:rPr>
              <a:t>, </a:t>
            </a:r>
            <a:r>
              <a:rPr lang="en-US" altLang="en-US" b="1">
                <a:ea typeface="ＭＳ Ｐゴシック" panose="020B0600070205080204" pitchFamily="34" charset="-128"/>
              </a:rPr>
              <a:t>monitoring</a:t>
            </a:r>
            <a:r>
              <a:rPr lang="en-US" altLang="en-US">
                <a:ea typeface="ＭＳ Ｐゴシック" panose="020B0600070205080204" pitchFamily="34" charset="-128"/>
              </a:rPr>
              <a:t>, and </a:t>
            </a:r>
            <a:r>
              <a:rPr lang="en-US" altLang="en-US" b="1">
                <a:ea typeface="ＭＳ Ｐゴシック" panose="020B0600070205080204" pitchFamily="34" charset="-128"/>
              </a:rPr>
              <a:t>controlling </a:t>
            </a:r>
            <a:r>
              <a:rPr lang="en-US" altLang="en-US">
                <a:ea typeface="ＭＳ Ｐゴシック" panose="020B0600070205080204" pitchFamily="34" charset="-128"/>
              </a:rPr>
              <a:t>projects</a:t>
            </a:r>
          </a:p>
          <a:p>
            <a:pPr eaLnBrk="1" hangingPunct="1"/>
            <a:r>
              <a:rPr lang="en-US" altLang="en-US">
                <a:ea typeface="ＭＳ Ｐゴシック" panose="020B0600070205080204" pitchFamily="34" charset="-128"/>
              </a:rPr>
              <a:t>Project management was developed to save time / money by properly planning a project and considering all relevant factors which may affect its outcome </a:t>
            </a:r>
          </a:p>
          <a:p>
            <a:pPr eaLnBrk="1" hangingPunct="1"/>
            <a:endParaRPr lang="en-US" altLang="en-US">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C4BA9810-575C-4776-AEE9-3E74A3462060}"/>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F3B58E6F-3C90-4FD6-BDE3-AF6D4E57E989}" type="slidenum">
              <a:rPr lang="en-US" altLang="en-US" sz="1200">
                <a:solidFill>
                  <a:srgbClr val="B5A788"/>
                </a:solidFill>
                <a:latin typeface="Gill Sans MT" panose="020B0502020104020203" pitchFamily="34" charset="0"/>
              </a:rPr>
              <a:pPr eaLnBrk="1" hangingPunct="1"/>
              <a:t>15</a:t>
            </a:fld>
            <a:endParaRPr lang="en-US" altLang="en-US" sz="1200">
              <a:solidFill>
                <a:srgbClr val="B5A788"/>
              </a:solidFill>
              <a:latin typeface="Gill Sans MT" panose="020B0502020104020203" pitchFamily="34" charset="0"/>
            </a:endParaRPr>
          </a:p>
        </p:txBody>
      </p:sp>
      <p:sp>
        <p:nvSpPr>
          <p:cNvPr id="35845" name="Footer Placeholder 4">
            <a:extLst>
              <a:ext uri="{FF2B5EF4-FFF2-40B4-BE49-F238E27FC236}">
                <a16:creationId xmlns:a16="http://schemas.microsoft.com/office/drawing/2014/main" id="{95F428FC-2C2A-4E0A-8EF5-1A7E045E428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E129-E2F5-4516-A401-8E83886A2A1B}"/>
              </a:ext>
            </a:extLst>
          </p:cNvPr>
          <p:cNvSpPr>
            <a:spLocks noGrp="1"/>
          </p:cNvSpPr>
          <p:nvPr>
            <p:ph type="title"/>
          </p:nvPr>
        </p:nvSpPr>
        <p:spPr/>
        <p:txBody>
          <a:bodyPr/>
          <a:lstStyle/>
          <a:p>
            <a:pPr eaLnBrk="1" hangingPunct="1"/>
            <a:r>
              <a:rPr lang="en-US" altLang="en-US">
                <a:effectLst>
                  <a:outerShdw blurRad="38100" dist="38100" dir="2700000" algn="tl">
                    <a:srgbClr val="C0C0C0"/>
                  </a:outerShdw>
                </a:effectLst>
                <a:ea typeface="ＭＳ Ｐゴシック" panose="020B0600070205080204" pitchFamily="34" charset="-128"/>
              </a:rPr>
              <a:t>What does PM help in a project?</a:t>
            </a:r>
          </a:p>
        </p:txBody>
      </p:sp>
      <p:sp>
        <p:nvSpPr>
          <p:cNvPr id="37891" name="Content Placeholder 2">
            <a:extLst>
              <a:ext uri="{FF2B5EF4-FFF2-40B4-BE49-F238E27FC236}">
                <a16:creationId xmlns:a16="http://schemas.microsoft.com/office/drawing/2014/main" id="{09EB7ACF-D9F8-4DFB-A986-939DC8A37686}"/>
              </a:ext>
            </a:extLst>
          </p:cNvPr>
          <p:cNvSpPr>
            <a:spLocks noGrp="1"/>
          </p:cNvSpPr>
          <p:nvPr>
            <p:ph idx="1"/>
          </p:nvPr>
        </p:nvSpPr>
        <p:spPr/>
        <p:txBody>
          <a:bodyPr/>
          <a:lstStyle/>
          <a:p>
            <a:pPr eaLnBrk="1" hangingPunct="1">
              <a:lnSpc>
                <a:spcPct val="90000"/>
              </a:lnSpc>
              <a:buClr>
                <a:schemeClr val="tx1"/>
              </a:buClr>
            </a:pPr>
            <a:r>
              <a:rPr lang="en-US" altLang="en-US">
                <a:ea typeface="ＭＳ Ｐゴシック" panose="020B0600070205080204" pitchFamily="34" charset="-128"/>
              </a:rPr>
              <a:t>Plan tasks in project</a:t>
            </a:r>
          </a:p>
          <a:p>
            <a:pPr eaLnBrk="1" hangingPunct="1">
              <a:lnSpc>
                <a:spcPct val="90000"/>
              </a:lnSpc>
              <a:buClr>
                <a:schemeClr val="tx1"/>
              </a:buClr>
            </a:pPr>
            <a:r>
              <a:rPr lang="en-US" altLang="en-US">
                <a:ea typeface="ＭＳ Ｐゴシック" panose="020B0600070205080204" pitchFamily="34" charset="-128"/>
              </a:rPr>
              <a:t>Avoid problems</a:t>
            </a:r>
          </a:p>
          <a:p>
            <a:pPr eaLnBrk="1" hangingPunct="1">
              <a:lnSpc>
                <a:spcPct val="90000"/>
              </a:lnSpc>
              <a:buClr>
                <a:schemeClr val="tx1"/>
              </a:buClr>
            </a:pPr>
            <a:r>
              <a:rPr lang="en-US" altLang="en-US">
                <a:ea typeface="ＭＳ Ｐゴシック" panose="020B0600070205080204" pitchFamily="34" charset="-128"/>
              </a:rPr>
              <a:t>Reduce risks </a:t>
            </a:r>
          </a:p>
          <a:p>
            <a:pPr eaLnBrk="1" hangingPunct="1">
              <a:lnSpc>
                <a:spcPct val="90000"/>
              </a:lnSpc>
              <a:buClr>
                <a:schemeClr val="tx1"/>
              </a:buClr>
            </a:pPr>
            <a:r>
              <a:rPr lang="en-US" altLang="en-US">
                <a:ea typeface="ＭＳ Ｐゴシック" panose="020B0600070205080204" pitchFamily="34" charset="-128"/>
              </a:rPr>
              <a:t>Organize project process and timeline</a:t>
            </a:r>
          </a:p>
          <a:p>
            <a:pPr eaLnBrk="1" hangingPunct="1">
              <a:lnSpc>
                <a:spcPct val="90000"/>
              </a:lnSpc>
              <a:buClr>
                <a:schemeClr val="tx1"/>
              </a:buClr>
            </a:pPr>
            <a:r>
              <a:rPr lang="en-US" altLang="en-US">
                <a:ea typeface="ＭＳ Ｐゴシック" panose="020B0600070205080204" pitchFamily="34" charset="-128"/>
              </a:rPr>
              <a:t>Improve stakeholder - staff communication</a:t>
            </a:r>
          </a:p>
          <a:p>
            <a:pPr eaLnBrk="1" hangingPunct="1">
              <a:lnSpc>
                <a:spcPct val="90000"/>
              </a:lnSpc>
              <a:buClr>
                <a:schemeClr val="tx1"/>
              </a:buClr>
            </a:pPr>
            <a:r>
              <a:rPr lang="en-US" altLang="en-US">
                <a:ea typeface="ＭＳ Ｐゴシック" panose="020B0600070205080204" pitchFamily="34" charset="-128"/>
              </a:rPr>
              <a:t>Improve management of stakeholders</a:t>
            </a:r>
            <a:r>
              <a:rPr lang="en-US" altLang="ja-JP">
                <a:latin typeface="Tahoma" panose="020B0604030504040204" pitchFamily="34" charset="0"/>
                <a:ea typeface="ＭＳ Ｐゴシック" panose="020B0600070205080204" pitchFamily="34" charset="-128"/>
              </a:rPr>
              <a:t>’</a:t>
            </a:r>
            <a:r>
              <a:rPr lang="en-US" altLang="en-US">
                <a:ea typeface="ＭＳ Ｐゴシック" panose="020B0600070205080204" pitchFamily="34" charset="-128"/>
              </a:rPr>
              <a:t> expectations</a:t>
            </a:r>
          </a:p>
        </p:txBody>
      </p:sp>
      <p:sp>
        <p:nvSpPr>
          <p:cNvPr id="4" name="Slide Number Placeholder 3">
            <a:extLst>
              <a:ext uri="{FF2B5EF4-FFF2-40B4-BE49-F238E27FC236}">
                <a16:creationId xmlns:a16="http://schemas.microsoft.com/office/drawing/2014/main" id="{96AD787C-B879-4AB9-802A-D707604D42B7}"/>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DEFFF67-5C87-4EB3-AD9A-3082D0CBDDD1}" type="slidenum">
              <a:rPr lang="en-US" altLang="en-US" sz="1200">
                <a:solidFill>
                  <a:srgbClr val="B5A788"/>
                </a:solidFill>
                <a:latin typeface="Gill Sans MT" panose="020B0502020104020203" pitchFamily="34" charset="0"/>
              </a:rPr>
              <a:pPr eaLnBrk="1" hangingPunct="1"/>
              <a:t>16</a:t>
            </a:fld>
            <a:endParaRPr lang="en-US" altLang="en-US" sz="1200">
              <a:solidFill>
                <a:srgbClr val="B5A788"/>
              </a:solidFill>
              <a:latin typeface="Gill Sans MT" panose="020B0502020104020203" pitchFamily="34" charset="0"/>
            </a:endParaRPr>
          </a:p>
        </p:txBody>
      </p:sp>
      <p:sp>
        <p:nvSpPr>
          <p:cNvPr id="37893" name="Footer Placeholder 4">
            <a:extLst>
              <a:ext uri="{FF2B5EF4-FFF2-40B4-BE49-F238E27FC236}">
                <a16:creationId xmlns:a16="http://schemas.microsoft.com/office/drawing/2014/main" id="{946DEE3A-37DA-4053-B035-863AB65C55FC}"/>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B8404-324C-49CF-B77F-96D5EF8A3EDA}"/>
              </a:ext>
            </a:extLst>
          </p:cNvPr>
          <p:cNvSpPr>
            <a:spLocks noGrp="1"/>
          </p:cNvSpPr>
          <p:nvPr>
            <p:ph type="title"/>
          </p:nvPr>
        </p:nvSpPr>
        <p:spPr/>
        <p:txBody>
          <a:bodyPr/>
          <a:lstStyle/>
          <a:p>
            <a:pPr eaLnBrk="1" hangingPunct="1"/>
            <a:r>
              <a:rPr lang="en-US" altLang="en-US">
                <a:effectLst>
                  <a:outerShdw blurRad="38100" dist="38100" dir="2700000" algn="tl">
                    <a:srgbClr val="C0C0C0"/>
                  </a:outerShdw>
                </a:effectLst>
                <a:ea typeface="ＭＳ Ｐゴシック" panose="020B0600070205080204" pitchFamily="34" charset="-128"/>
              </a:rPr>
              <a:t>Benefits of Project Management</a:t>
            </a:r>
          </a:p>
        </p:txBody>
      </p:sp>
      <p:sp>
        <p:nvSpPr>
          <p:cNvPr id="3" name="Content Placeholder 2">
            <a:extLst>
              <a:ext uri="{FF2B5EF4-FFF2-40B4-BE49-F238E27FC236}">
                <a16:creationId xmlns:a16="http://schemas.microsoft.com/office/drawing/2014/main" id="{1C9882B6-27F3-4B52-922A-CE9AE1CBA27B}"/>
              </a:ext>
            </a:extLst>
          </p:cNvPr>
          <p:cNvSpPr>
            <a:spLocks noGrp="1"/>
          </p:cNvSpPr>
          <p:nvPr>
            <p:ph idx="1"/>
          </p:nvPr>
        </p:nvSpPr>
        <p:spPr/>
        <p:txBody>
          <a:bodyPr>
            <a:normAutofit/>
          </a:bodyPr>
          <a:lstStyle/>
          <a:p>
            <a:pPr eaLnBrk="1" hangingPunct="1">
              <a:lnSpc>
                <a:spcPct val="80000"/>
              </a:lnSpc>
            </a:pPr>
            <a:r>
              <a:rPr lang="en-US" altLang="en-US" sz="3000">
                <a:ea typeface="ＭＳ Ｐゴシック" panose="020B0600070205080204" pitchFamily="34" charset="-128"/>
              </a:rPr>
              <a:t>You will have goal clarity and measurement </a:t>
            </a:r>
          </a:p>
          <a:p>
            <a:pPr eaLnBrk="1" hangingPunct="1">
              <a:lnSpc>
                <a:spcPct val="80000"/>
              </a:lnSpc>
            </a:pPr>
            <a:r>
              <a:rPr lang="en-US" altLang="en-US" sz="3000">
                <a:ea typeface="ＭＳ Ｐゴシック" panose="020B0600070205080204" pitchFamily="34" charset="-128"/>
              </a:rPr>
              <a:t>Your resources will be coordinated </a:t>
            </a:r>
          </a:p>
          <a:p>
            <a:pPr eaLnBrk="1" hangingPunct="1">
              <a:lnSpc>
                <a:spcPct val="80000"/>
              </a:lnSpc>
            </a:pPr>
            <a:r>
              <a:rPr lang="en-US" altLang="en-US" sz="3000">
                <a:ea typeface="ＭＳ Ｐゴシック" panose="020B0600070205080204" pitchFamily="34" charset="-128"/>
              </a:rPr>
              <a:t>Your risks will be identified and managed </a:t>
            </a:r>
          </a:p>
          <a:p>
            <a:pPr eaLnBrk="1" hangingPunct="1">
              <a:lnSpc>
                <a:spcPct val="80000"/>
              </a:lnSpc>
            </a:pPr>
            <a:r>
              <a:rPr lang="en-US" altLang="en-US" sz="3000">
                <a:ea typeface="ＭＳ Ｐゴシック" panose="020B0600070205080204" pitchFamily="34" charset="-128"/>
              </a:rPr>
              <a:t>You will increase the possibilities of time savings </a:t>
            </a:r>
          </a:p>
          <a:p>
            <a:pPr eaLnBrk="1" hangingPunct="1">
              <a:lnSpc>
                <a:spcPct val="80000"/>
              </a:lnSpc>
            </a:pPr>
            <a:r>
              <a:rPr lang="en-US" altLang="en-US" sz="3000">
                <a:ea typeface="ＭＳ Ｐゴシック" panose="020B0600070205080204" pitchFamily="34" charset="-128"/>
              </a:rPr>
              <a:t>You will increase the possibilities of cost savings </a:t>
            </a:r>
          </a:p>
          <a:p>
            <a:pPr eaLnBrk="1" hangingPunct="1">
              <a:lnSpc>
                <a:spcPct val="80000"/>
              </a:lnSpc>
            </a:pPr>
            <a:r>
              <a:rPr lang="en-US" altLang="en-US" sz="3000">
                <a:ea typeface="ＭＳ Ｐゴシック" panose="020B0600070205080204" pitchFamily="34" charset="-128"/>
              </a:rPr>
              <a:t>You will increase the possibilities of achieving the agreed outcome</a:t>
            </a:r>
          </a:p>
          <a:p>
            <a:pPr eaLnBrk="1" hangingPunct="1">
              <a:lnSpc>
                <a:spcPct val="80000"/>
              </a:lnSpc>
            </a:pPr>
            <a:r>
              <a:rPr lang="en-US" altLang="en-US" sz="3000">
                <a:ea typeface="ＭＳ Ｐゴシック" panose="020B0600070205080204" pitchFamily="34" charset="-128"/>
              </a:rPr>
              <a:t>You will increase the possibilities to deliver projects successfully</a:t>
            </a:r>
          </a:p>
          <a:p>
            <a:pPr eaLnBrk="1" hangingPunct="1">
              <a:lnSpc>
                <a:spcPct val="80000"/>
              </a:lnSpc>
            </a:pPr>
            <a:endParaRPr lang="en-US" altLang="en-US" sz="3000">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71D9A859-E73B-4A50-9D36-746A602F5082}"/>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F191F79C-3975-4A17-A0D9-1DCC0FBB2507}" type="slidenum">
              <a:rPr lang="en-US" altLang="en-US" sz="1200">
                <a:solidFill>
                  <a:srgbClr val="B5A788"/>
                </a:solidFill>
                <a:latin typeface="Gill Sans MT" panose="020B0502020104020203" pitchFamily="34" charset="0"/>
              </a:rPr>
              <a:pPr eaLnBrk="1" hangingPunct="1"/>
              <a:t>17</a:t>
            </a:fld>
            <a:endParaRPr lang="en-US" altLang="en-US" sz="1200">
              <a:solidFill>
                <a:srgbClr val="B5A788"/>
              </a:solidFill>
              <a:latin typeface="Gill Sans MT" panose="020B0502020104020203" pitchFamily="34" charset="0"/>
            </a:endParaRPr>
          </a:p>
        </p:txBody>
      </p:sp>
      <p:sp>
        <p:nvSpPr>
          <p:cNvPr id="39941" name="Footer Placeholder 4">
            <a:extLst>
              <a:ext uri="{FF2B5EF4-FFF2-40B4-BE49-F238E27FC236}">
                <a16:creationId xmlns:a16="http://schemas.microsoft.com/office/drawing/2014/main" id="{BCE7F6C5-1FE9-4A8C-B046-9210184E1893}"/>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7C9577-038A-4315-B2B4-36C3F274976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84350" y="1236663"/>
            <a:ext cx="6292850" cy="516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27E4DFC-F676-4437-90E5-D19624A29487}"/>
              </a:ext>
            </a:extLst>
          </p:cNvPr>
          <p:cNvPicPr>
            <a:picLocks noChangeAspect="1"/>
          </p:cNvPicPr>
          <p:nvPr/>
        </p:nvPicPr>
        <p:blipFill>
          <a:blip r:embed="rId4">
            <a:extLst>
              <a:ext uri="{28A0092B-C50C-407E-A947-70E740481C1C}">
                <a14:useLocalDpi xmlns:a14="http://schemas.microsoft.com/office/drawing/2010/main" val="0"/>
              </a:ext>
            </a:extLst>
          </a:blip>
          <a:srcRect t="13673"/>
          <a:stretch>
            <a:fillRect/>
          </a:stretch>
        </p:blipFill>
        <p:spPr bwMode="auto">
          <a:xfrm>
            <a:off x="1219200" y="1265238"/>
            <a:ext cx="7696200" cy="544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CFDC1560-1975-446F-BC11-C2F4F4E09991}"/>
              </a:ext>
            </a:extLst>
          </p:cNvPr>
          <p:cNvSpPr>
            <a:spLocks noGrp="1"/>
          </p:cNvSpPr>
          <p:nvPr>
            <p:ph type="title"/>
          </p:nvPr>
        </p:nvSpPr>
        <p:spPr/>
        <p:txBody>
          <a:bodyPr/>
          <a:lstStyle/>
          <a:p>
            <a:pPr eaLnBrk="1" hangingPunct="1"/>
            <a:r>
              <a:rPr lang="en-US" altLang="en-US">
                <a:effectLst>
                  <a:outerShdw blurRad="38100" dist="38100" dir="2700000" algn="tl">
                    <a:srgbClr val="C0C0C0"/>
                  </a:outerShdw>
                </a:effectLst>
                <a:ea typeface="ＭＳ Ｐゴシック" panose="020B0600070205080204" pitchFamily="34" charset="-128"/>
              </a:rPr>
              <a:t>Triple constraint</a:t>
            </a:r>
          </a:p>
        </p:txBody>
      </p:sp>
      <p:sp>
        <p:nvSpPr>
          <p:cNvPr id="6" name="Slide Number Placeholder 5">
            <a:extLst>
              <a:ext uri="{FF2B5EF4-FFF2-40B4-BE49-F238E27FC236}">
                <a16:creationId xmlns:a16="http://schemas.microsoft.com/office/drawing/2014/main" id="{434F48EE-DD19-4398-8B1B-790206F92064}"/>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92EC284-9980-4DF1-AE3E-1152A4144875}" type="slidenum">
              <a:rPr lang="en-US" altLang="en-US" sz="1200">
                <a:solidFill>
                  <a:srgbClr val="B5A788"/>
                </a:solidFill>
                <a:latin typeface="Gill Sans MT" panose="020B0502020104020203" pitchFamily="34" charset="0"/>
              </a:rPr>
              <a:pPr eaLnBrk="1" hangingPunct="1"/>
              <a:t>18</a:t>
            </a:fld>
            <a:endParaRPr lang="en-US" altLang="en-US" sz="1200">
              <a:solidFill>
                <a:srgbClr val="B5A788"/>
              </a:solidFill>
              <a:latin typeface="Gill Sans MT" panose="020B0502020104020203" pitchFamily="34" charset="0"/>
            </a:endParaRPr>
          </a:p>
        </p:txBody>
      </p:sp>
      <p:sp>
        <p:nvSpPr>
          <p:cNvPr id="41990" name="Footer Placeholder 6">
            <a:extLst>
              <a:ext uri="{FF2B5EF4-FFF2-40B4-BE49-F238E27FC236}">
                <a16:creationId xmlns:a16="http://schemas.microsoft.com/office/drawing/2014/main" id="{A547F2F5-71AB-4B3E-A5A6-BDC482554CC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D3EA8-541A-416B-B46A-44C64BB66554}"/>
              </a:ext>
            </a:extLst>
          </p:cNvPr>
          <p:cNvSpPr>
            <a:spLocks noGrp="1"/>
          </p:cNvSpPr>
          <p:nvPr>
            <p:ph type="title"/>
          </p:nvPr>
        </p:nvSpPr>
        <p:spPr/>
        <p:txBody>
          <a:bodyPr/>
          <a:lstStyle/>
          <a:p>
            <a:r>
              <a:rPr lang="fr-FR" altLang="en-US">
                <a:effectLst>
                  <a:outerShdw blurRad="38100" dist="38100" dir="2700000" algn="tl">
                    <a:srgbClr val="C0C0C0"/>
                  </a:outerShdw>
                </a:effectLst>
                <a:ea typeface="ＭＳ Ｐゴシック" panose="020B0600070205080204" pitchFamily="34" charset="-128"/>
              </a:rPr>
              <a:t>Project Management Framework</a:t>
            </a:r>
          </a:p>
        </p:txBody>
      </p:sp>
      <p:sp>
        <p:nvSpPr>
          <p:cNvPr id="44035" name="Footer Placeholder 3">
            <a:extLst>
              <a:ext uri="{FF2B5EF4-FFF2-40B4-BE49-F238E27FC236}">
                <a16:creationId xmlns:a16="http://schemas.microsoft.com/office/drawing/2014/main" id="{0B089932-2737-4CD9-9F45-04675856F95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
        <p:nvSpPr>
          <p:cNvPr id="5" name="Slide Number Placeholder 4">
            <a:extLst>
              <a:ext uri="{FF2B5EF4-FFF2-40B4-BE49-F238E27FC236}">
                <a16:creationId xmlns:a16="http://schemas.microsoft.com/office/drawing/2014/main" id="{616F1B95-FA43-4185-A271-6EAE9E04C7D9}"/>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F2C8721D-05E7-447F-B55C-AEF4DD7C72CC}" type="slidenum">
              <a:rPr lang="en-US" altLang="en-US" sz="1200">
                <a:solidFill>
                  <a:srgbClr val="B5A788"/>
                </a:solidFill>
                <a:latin typeface="Gill Sans MT" panose="020B0502020104020203" pitchFamily="34" charset="0"/>
              </a:rPr>
              <a:pPr eaLnBrk="1" hangingPunct="1"/>
              <a:t>19</a:t>
            </a:fld>
            <a:endParaRPr lang="en-US" altLang="en-US" sz="1200">
              <a:solidFill>
                <a:srgbClr val="B5A788"/>
              </a:solidFill>
              <a:latin typeface="Gill Sans MT" panose="020B0502020104020203" pitchFamily="34" charset="0"/>
            </a:endParaRPr>
          </a:p>
        </p:txBody>
      </p:sp>
      <p:pic>
        <p:nvPicPr>
          <p:cNvPr id="44037" name="Picture 4" descr="Fig01-02.bmp">
            <a:extLst>
              <a:ext uri="{FF2B5EF4-FFF2-40B4-BE49-F238E27FC236}">
                <a16:creationId xmlns:a16="http://schemas.microsoft.com/office/drawing/2014/main" id="{136B7130-9F8E-48F9-B97E-93926BAC8335}"/>
              </a:ext>
            </a:extLst>
          </p:cNvPr>
          <p:cNvPicPr>
            <a:picLocks noChangeAspect="1"/>
          </p:cNvPicPr>
          <p:nvPr/>
        </p:nvPicPr>
        <p:blipFill>
          <a:blip r:embed="rId2">
            <a:extLst>
              <a:ext uri="{28A0092B-C50C-407E-A947-70E740481C1C}">
                <a14:useLocalDpi xmlns:a14="http://schemas.microsoft.com/office/drawing/2010/main" val="0"/>
              </a:ext>
            </a:extLst>
          </a:blip>
          <a:srcRect b="8711"/>
          <a:stretch>
            <a:fillRect/>
          </a:stretch>
        </p:blipFill>
        <p:spPr bwMode="auto">
          <a:xfrm>
            <a:off x="806450" y="2057400"/>
            <a:ext cx="826135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22725-D22A-4889-8D1B-1B1D995A7A09}"/>
              </a:ext>
            </a:extLst>
          </p:cNvPr>
          <p:cNvSpPr>
            <a:spLocks noGrp="1"/>
          </p:cNvSpPr>
          <p:nvPr>
            <p:ph type="title"/>
          </p:nvPr>
        </p:nvSpPr>
        <p:spPr/>
        <p:txBody>
          <a:bodyPr/>
          <a:lstStyle/>
          <a:p>
            <a:pPr eaLnBrk="1" hangingPunct="1"/>
            <a:r>
              <a:rPr lang="en-US" altLang="en-US">
                <a:effectLst>
                  <a:outerShdw blurRad="38100" dist="38100" dir="2700000" algn="tl">
                    <a:srgbClr val="C0C0C0"/>
                  </a:outerShdw>
                </a:effectLst>
                <a:ea typeface="ＭＳ Ｐゴシック" panose="020B0600070205080204" pitchFamily="34" charset="-128"/>
              </a:rPr>
              <a:t>In this lecture</a:t>
            </a:r>
          </a:p>
        </p:txBody>
      </p:sp>
      <p:sp>
        <p:nvSpPr>
          <p:cNvPr id="15363" name="Content Placeholder 2">
            <a:extLst>
              <a:ext uri="{FF2B5EF4-FFF2-40B4-BE49-F238E27FC236}">
                <a16:creationId xmlns:a16="http://schemas.microsoft.com/office/drawing/2014/main" id="{7B9D24D0-C19C-41C3-9F83-B2C1CB68FA74}"/>
              </a:ext>
            </a:extLst>
          </p:cNvPr>
          <p:cNvSpPr>
            <a:spLocks noGrp="1"/>
          </p:cNvSpPr>
          <p:nvPr>
            <p:ph idx="1"/>
          </p:nvPr>
        </p:nvSpPr>
        <p:spPr/>
        <p:txBody>
          <a:bodyPr>
            <a:normAutofit/>
          </a:bodyPr>
          <a:lstStyle/>
          <a:p>
            <a:pPr eaLnBrk="1" hangingPunct="1">
              <a:lnSpc>
                <a:spcPct val="90000"/>
              </a:lnSpc>
            </a:pPr>
            <a:r>
              <a:rPr lang="en-US" altLang="en-US" sz="3000">
                <a:ea typeface="ＭＳ Ｐゴシック" panose="020B0600070205080204" pitchFamily="34" charset="-128"/>
              </a:rPr>
              <a:t>Project</a:t>
            </a:r>
          </a:p>
          <a:p>
            <a:pPr lvl="1" eaLnBrk="1" hangingPunct="1">
              <a:lnSpc>
                <a:spcPct val="90000"/>
              </a:lnSpc>
            </a:pPr>
            <a:r>
              <a:rPr lang="en-US" altLang="en-US" sz="2600">
                <a:ea typeface="ＭＳ Ｐゴシック" panose="020B0600070205080204" pitchFamily="34" charset="-128"/>
              </a:rPr>
              <a:t>Definition</a:t>
            </a:r>
          </a:p>
          <a:p>
            <a:pPr lvl="1" eaLnBrk="1" hangingPunct="1">
              <a:lnSpc>
                <a:spcPct val="90000"/>
              </a:lnSpc>
            </a:pPr>
            <a:r>
              <a:rPr lang="en-US" altLang="en-US" sz="2600">
                <a:ea typeface="ＭＳ Ｐゴシック" panose="020B0600070205080204" pitchFamily="34" charset="-128"/>
              </a:rPr>
              <a:t>Successful rate</a:t>
            </a:r>
          </a:p>
          <a:p>
            <a:pPr lvl="1" eaLnBrk="1" hangingPunct="1">
              <a:lnSpc>
                <a:spcPct val="90000"/>
              </a:lnSpc>
            </a:pPr>
            <a:r>
              <a:rPr lang="en-US" altLang="en-US" sz="2600">
                <a:ea typeface="ＭＳ Ｐゴシック" panose="020B0600070205080204" pitchFamily="34" charset="-128"/>
              </a:rPr>
              <a:t>Successful factors</a:t>
            </a:r>
          </a:p>
          <a:p>
            <a:pPr lvl="1" eaLnBrk="1" hangingPunct="1">
              <a:lnSpc>
                <a:spcPct val="90000"/>
              </a:lnSpc>
            </a:pPr>
            <a:r>
              <a:rPr lang="en-US" altLang="en-US" sz="2600">
                <a:ea typeface="ＭＳ Ｐゴシック" panose="020B0600070205080204" pitchFamily="34" charset="-128"/>
              </a:rPr>
              <a:t>Project life cycle</a:t>
            </a:r>
          </a:p>
          <a:p>
            <a:pPr eaLnBrk="1" hangingPunct="1">
              <a:lnSpc>
                <a:spcPct val="90000"/>
              </a:lnSpc>
            </a:pPr>
            <a:r>
              <a:rPr lang="en-US" altLang="en-US" sz="3000">
                <a:ea typeface="ＭＳ Ｐゴシック" panose="020B0600070205080204" pitchFamily="34" charset="-128"/>
              </a:rPr>
              <a:t>Project Management</a:t>
            </a:r>
          </a:p>
          <a:p>
            <a:pPr lvl="1" eaLnBrk="1" hangingPunct="1">
              <a:lnSpc>
                <a:spcPct val="90000"/>
              </a:lnSpc>
            </a:pPr>
            <a:r>
              <a:rPr lang="en-US" altLang="en-US" sz="2600">
                <a:ea typeface="ＭＳ Ｐゴシック" panose="020B0600070205080204" pitchFamily="34" charset="-128"/>
              </a:rPr>
              <a:t>Concept</a:t>
            </a:r>
          </a:p>
          <a:p>
            <a:pPr lvl="1" eaLnBrk="1" hangingPunct="1">
              <a:lnSpc>
                <a:spcPct val="90000"/>
              </a:lnSpc>
            </a:pPr>
            <a:r>
              <a:rPr lang="en-US" altLang="en-US" sz="2600">
                <a:ea typeface="ＭＳ Ｐゴシック" panose="020B0600070205080204" pitchFamily="34" charset="-128"/>
              </a:rPr>
              <a:t>Triple constraint</a:t>
            </a:r>
          </a:p>
          <a:p>
            <a:pPr lvl="1" eaLnBrk="1" hangingPunct="1">
              <a:lnSpc>
                <a:spcPct val="90000"/>
              </a:lnSpc>
            </a:pPr>
            <a:r>
              <a:rPr lang="en-US" altLang="en-US" sz="2600">
                <a:ea typeface="ＭＳ Ｐゴシック" panose="020B0600070205080204" pitchFamily="34" charset="-128"/>
              </a:rPr>
              <a:t>Project manager</a:t>
            </a:r>
          </a:p>
          <a:p>
            <a:pPr lvl="1" eaLnBrk="1" hangingPunct="1">
              <a:lnSpc>
                <a:spcPct val="90000"/>
              </a:lnSpc>
            </a:pPr>
            <a:r>
              <a:rPr lang="en-US" altLang="en-US" sz="2600">
                <a:ea typeface="ＭＳ Ｐゴシック" panose="020B0600070205080204" pitchFamily="34" charset="-128"/>
              </a:rPr>
              <a:t>Stages in PM</a:t>
            </a:r>
          </a:p>
        </p:txBody>
      </p:sp>
      <p:sp>
        <p:nvSpPr>
          <p:cNvPr id="4" name="Slide Number Placeholder 3">
            <a:extLst>
              <a:ext uri="{FF2B5EF4-FFF2-40B4-BE49-F238E27FC236}">
                <a16:creationId xmlns:a16="http://schemas.microsoft.com/office/drawing/2014/main" id="{09CD4105-04FF-4533-B8DC-FF218C225989}"/>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481127E-640D-49C6-8839-D368FC3E727F}" type="slidenum">
              <a:rPr lang="en-US" altLang="en-US" sz="1200">
                <a:solidFill>
                  <a:srgbClr val="B5A788"/>
                </a:solidFill>
                <a:latin typeface="Gill Sans MT" panose="020B0502020104020203" pitchFamily="34" charset="0"/>
              </a:rPr>
              <a:pPr eaLnBrk="1" hangingPunct="1"/>
              <a:t>2</a:t>
            </a:fld>
            <a:endParaRPr lang="en-US" altLang="en-US" sz="1200">
              <a:solidFill>
                <a:srgbClr val="B5A788"/>
              </a:solidFill>
              <a:latin typeface="Gill Sans MT" panose="020B0502020104020203" pitchFamily="34" charset="0"/>
            </a:endParaRPr>
          </a:p>
        </p:txBody>
      </p:sp>
      <p:sp>
        <p:nvSpPr>
          <p:cNvPr id="16389" name="Footer Placeholder 4">
            <a:extLst>
              <a:ext uri="{FF2B5EF4-FFF2-40B4-BE49-F238E27FC236}">
                <a16:creationId xmlns:a16="http://schemas.microsoft.com/office/drawing/2014/main" id="{4608736F-986D-4B1C-84E1-5BEE7220F4D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85A6C-8432-4196-9709-1CEEAF6FF48B}"/>
              </a:ext>
            </a:extLst>
          </p:cNvPr>
          <p:cNvSpPr>
            <a:spLocks noGrp="1"/>
          </p:cNvSpPr>
          <p:nvPr>
            <p:ph type="title"/>
          </p:nvPr>
        </p:nvSpPr>
        <p:spPr/>
        <p:txBody>
          <a:bodyPr/>
          <a:lstStyle/>
          <a:p>
            <a:pPr eaLnBrk="1" hangingPunct="1"/>
            <a:r>
              <a:rPr lang="en-US" altLang="en-US">
                <a:effectLst>
                  <a:outerShdw blurRad="38100" dist="38100" dir="2700000" algn="tl">
                    <a:srgbClr val="C0C0C0"/>
                  </a:outerShdw>
                </a:effectLst>
                <a:ea typeface="ＭＳ Ｐゴシック" panose="020B0600070205080204" pitchFamily="34" charset="-128"/>
              </a:rPr>
              <a:t>Project manager</a:t>
            </a:r>
          </a:p>
        </p:txBody>
      </p:sp>
      <p:graphicFrame>
        <p:nvGraphicFramePr>
          <p:cNvPr id="45058" name="Object 2">
            <a:extLst>
              <a:ext uri="{FF2B5EF4-FFF2-40B4-BE49-F238E27FC236}">
                <a16:creationId xmlns:a16="http://schemas.microsoft.com/office/drawing/2014/main" id="{6BAF706E-C973-485C-9D35-E1C7FAF22A85}"/>
              </a:ext>
            </a:extLst>
          </p:cNvPr>
          <p:cNvGraphicFramePr>
            <a:graphicFrameLocks noChangeAspect="1"/>
          </p:cNvGraphicFramePr>
          <p:nvPr/>
        </p:nvGraphicFramePr>
        <p:xfrm>
          <a:off x="1447800" y="1524000"/>
          <a:ext cx="3713163" cy="4724400"/>
        </p:xfrm>
        <a:graphic>
          <a:graphicData uri="http://schemas.openxmlformats.org/presentationml/2006/ole">
            <mc:AlternateContent xmlns:mc="http://schemas.openxmlformats.org/markup-compatibility/2006">
              <mc:Choice xmlns:v="urn:schemas-microsoft-com:vml" Requires="v">
                <p:oleObj spid="_x0000_s45066" name="Drawing" r:id="rId4" imgW="950400" imgH="1209600" progId="FLW3Drawing">
                  <p:embed/>
                </p:oleObj>
              </mc:Choice>
              <mc:Fallback>
                <p:oleObj name="Drawing" r:id="rId4" imgW="950400" imgH="1209600" progId="FLW3Drawing">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1524000"/>
                        <a:ext cx="3713163" cy="472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060" name="Rectangle 3">
            <a:extLst>
              <a:ext uri="{FF2B5EF4-FFF2-40B4-BE49-F238E27FC236}">
                <a16:creationId xmlns:a16="http://schemas.microsoft.com/office/drawing/2014/main" id="{02C9D570-57EA-462C-AF08-2CB38E3B2CD6}"/>
              </a:ext>
            </a:extLst>
          </p:cNvPr>
          <p:cNvSpPr txBox="1">
            <a:spLocks noChangeArrowheads="1"/>
          </p:cNvSpPr>
          <p:nvPr/>
        </p:nvSpPr>
        <p:spPr bwMode="auto">
          <a:xfrm>
            <a:off x="5694363" y="1776413"/>
            <a:ext cx="2992437" cy="390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90000"/>
              </a:lnSpc>
              <a:spcBef>
                <a:spcPct val="20000"/>
              </a:spcBef>
              <a:buFont typeface="Arial" panose="020B0604020202020204" pitchFamily="34" charset="0"/>
              <a:buChar char="•"/>
            </a:pPr>
            <a:r>
              <a:rPr lang="en-US" altLang="en-US">
                <a:latin typeface="Gill Sans MT" panose="020B0502020104020203" pitchFamily="34" charset="0"/>
              </a:rPr>
              <a:t>Planning</a:t>
            </a:r>
          </a:p>
          <a:p>
            <a:pPr eaLnBrk="1" hangingPunct="1">
              <a:lnSpc>
                <a:spcPct val="90000"/>
              </a:lnSpc>
              <a:spcBef>
                <a:spcPct val="20000"/>
              </a:spcBef>
              <a:buFont typeface="Arial" panose="020B0604020202020204" pitchFamily="34" charset="0"/>
              <a:buChar char="•"/>
            </a:pPr>
            <a:r>
              <a:rPr lang="en-US" altLang="en-US">
                <a:latin typeface="Gill Sans MT" panose="020B0502020104020203" pitchFamily="34" charset="0"/>
              </a:rPr>
              <a:t>Communication</a:t>
            </a:r>
          </a:p>
          <a:p>
            <a:pPr eaLnBrk="1" hangingPunct="1">
              <a:lnSpc>
                <a:spcPct val="90000"/>
              </a:lnSpc>
              <a:spcBef>
                <a:spcPct val="20000"/>
              </a:spcBef>
              <a:buFont typeface="Arial" panose="020B0604020202020204" pitchFamily="34" charset="0"/>
              <a:buChar char="•"/>
            </a:pPr>
            <a:r>
              <a:rPr lang="en-US" altLang="en-US">
                <a:latin typeface="Gill Sans MT" panose="020B0502020104020203" pitchFamily="34" charset="0"/>
              </a:rPr>
              <a:t>Coordination</a:t>
            </a:r>
          </a:p>
          <a:p>
            <a:pPr eaLnBrk="1" hangingPunct="1">
              <a:lnSpc>
                <a:spcPct val="90000"/>
              </a:lnSpc>
              <a:spcBef>
                <a:spcPct val="20000"/>
              </a:spcBef>
              <a:buFont typeface="Arial" panose="020B0604020202020204" pitchFamily="34" charset="0"/>
              <a:buChar char="•"/>
            </a:pPr>
            <a:r>
              <a:rPr lang="en-US" altLang="en-US">
                <a:latin typeface="Gill Sans MT" panose="020B0502020104020203" pitchFamily="34" charset="0"/>
              </a:rPr>
              <a:t>Integration</a:t>
            </a:r>
          </a:p>
          <a:p>
            <a:pPr eaLnBrk="1" hangingPunct="1">
              <a:lnSpc>
                <a:spcPct val="90000"/>
              </a:lnSpc>
              <a:spcBef>
                <a:spcPct val="20000"/>
              </a:spcBef>
              <a:buFont typeface="Arial" panose="020B0604020202020204" pitchFamily="34" charset="0"/>
              <a:buChar char="•"/>
            </a:pPr>
            <a:r>
              <a:rPr lang="en-US" altLang="en-US">
                <a:latin typeface="Gill Sans MT" panose="020B0502020104020203" pitchFamily="34" charset="0"/>
              </a:rPr>
              <a:t>Execution</a:t>
            </a:r>
          </a:p>
          <a:p>
            <a:pPr eaLnBrk="1" hangingPunct="1">
              <a:lnSpc>
                <a:spcPct val="90000"/>
              </a:lnSpc>
              <a:spcBef>
                <a:spcPct val="20000"/>
              </a:spcBef>
              <a:buFont typeface="Arial" panose="020B0604020202020204" pitchFamily="34" charset="0"/>
              <a:buChar char="•"/>
            </a:pPr>
            <a:r>
              <a:rPr lang="en-US" altLang="en-US">
                <a:latin typeface="Gill Sans MT" panose="020B0502020104020203" pitchFamily="34" charset="0"/>
              </a:rPr>
              <a:t>Tracking </a:t>
            </a:r>
          </a:p>
          <a:p>
            <a:pPr eaLnBrk="1" hangingPunct="1">
              <a:lnSpc>
                <a:spcPct val="90000"/>
              </a:lnSpc>
              <a:spcBef>
                <a:spcPct val="20000"/>
              </a:spcBef>
              <a:buFont typeface="Arial" panose="020B0604020202020204" pitchFamily="34" charset="0"/>
              <a:buChar char="•"/>
            </a:pPr>
            <a:r>
              <a:rPr lang="en-US" altLang="en-US">
                <a:latin typeface="Gill Sans MT" panose="020B0502020104020203" pitchFamily="34" charset="0"/>
              </a:rPr>
              <a:t>Budgeting</a:t>
            </a:r>
          </a:p>
          <a:p>
            <a:pPr eaLnBrk="1" hangingPunct="1">
              <a:lnSpc>
                <a:spcPct val="90000"/>
              </a:lnSpc>
              <a:spcBef>
                <a:spcPct val="20000"/>
              </a:spcBef>
              <a:buFont typeface="Arial" panose="020B0604020202020204" pitchFamily="34" charset="0"/>
              <a:buChar char="•"/>
            </a:pPr>
            <a:r>
              <a:rPr lang="en-US" altLang="en-US">
                <a:latin typeface="Gill Sans MT" panose="020B0502020104020203" pitchFamily="34" charset="0"/>
              </a:rPr>
              <a:t>Control</a:t>
            </a:r>
          </a:p>
          <a:p>
            <a:pPr eaLnBrk="1" hangingPunct="1">
              <a:lnSpc>
                <a:spcPct val="90000"/>
              </a:lnSpc>
              <a:spcBef>
                <a:spcPct val="20000"/>
              </a:spcBef>
              <a:buFont typeface="Arial" panose="020B0604020202020204" pitchFamily="34" charset="0"/>
              <a:buChar char="•"/>
            </a:pPr>
            <a:r>
              <a:rPr lang="en-US" altLang="en-US">
                <a:latin typeface="Gill Sans MT" panose="020B0502020104020203" pitchFamily="34" charset="0"/>
              </a:rPr>
              <a:t>Reporting </a:t>
            </a:r>
          </a:p>
          <a:p>
            <a:pPr eaLnBrk="1" hangingPunct="1">
              <a:lnSpc>
                <a:spcPct val="90000"/>
              </a:lnSpc>
              <a:spcBef>
                <a:spcPct val="20000"/>
              </a:spcBef>
              <a:buFont typeface="Arial" panose="020B0604020202020204" pitchFamily="34" charset="0"/>
              <a:buChar char="•"/>
            </a:pPr>
            <a:endParaRPr lang="en-US" altLang="en-US">
              <a:latin typeface="Gill Sans MT" panose="020B0502020104020203" pitchFamily="34" charset="0"/>
            </a:endParaRPr>
          </a:p>
        </p:txBody>
      </p:sp>
      <p:sp>
        <p:nvSpPr>
          <p:cNvPr id="5" name="Slide Number Placeholder 4">
            <a:extLst>
              <a:ext uri="{FF2B5EF4-FFF2-40B4-BE49-F238E27FC236}">
                <a16:creationId xmlns:a16="http://schemas.microsoft.com/office/drawing/2014/main" id="{129D960C-B5C1-4675-9D28-9A51B87A02D8}"/>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791B815-D7CF-4C61-A25C-A6664DE7E5AF}" type="slidenum">
              <a:rPr lang="en-US" altLang="en-US" sz="1200">
                <a:solidFill>
                  <a:srgbClr val="B5A788"/>
                </a:solidFill>
                <a:latin typeface="Gill Sans MT" panose="020B0502020104020203" pitchFamily="34" charset="0"/>
              </a:rPr>
              <a:pPr eaLnBrk="1" hangingPunct="1"/>
              <a:t>20</a:t>
            </a:fld>
            <a:endParaRPr lang="en-US" altLang="en-US" sz="1200">
              <a:solidFill>
                <a:srgbClr val="B5A788"/>
              </a:solidFill>
              <a:latin typeface="Gill Sans MT" panose="020B0502020104020203" pitchFamily="34" charset="0"/>
            </a:endParaRPr>
          </a:p>
        </p:txBody>
      </p:sp>
      <p:sp>
        <p:nvSpPr>
          <p:cNvPr id="45062" name="Footer Placeholder 5">
            <a:extLst>
              <a:ext uri="{FF2B5EF4-FFF2-40B4-BE49-F238E27FC236}">
                <a16:creationId xmlns:a16="http://schemas.microsoft.com/office/drawing/2014/main" id="{52EEB156-8ACB-40B2-91C9-F93D2E321F87}"/>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98AD05AE-0A94-4056-AC95-7C3B278C2323}"/>
              </a:ext>
            </a:extLst>
          </p:cNvPr>
          <p:cNvSpPr>
            <a:spLocks noGrp="1" noChangeArrowheads="1"/>
          </p:cNvSpPr>
          <p:nvPr>
            <p:ph type="title"/>
          </p:nvPr>
        </p:nvSpPr>
        <p:spPr/>
        <p:txBody>
          <a:bodyPr/>
          <a:lstStyle/>
          <a:p>
            <a:pPr eaLnBrk="1" hangingPunct="1"/>
            <a:r>
              <a:rPr lang="en-US" altLang="en-US" sz="4000">
                <a:effectLst>
                  <a:outerShdw blurRad="38100" dist="38100" dir="2700000" algn="tl">
                    <a:srgbClr val="C0C0C0"/>
                  </a:outerShdw>
                </a:effectLst>
                <a:ea typeface="ＭＳ Ｐゴシック" panose="020B0600070205080204" pitchFamily="34" charset="-128"/>
              </a:rPr>
              <a:t>Role of a project manager</a:t>
            </a:r>
            <a:endParaRPr lang="en-US" altLang="en-US">
              <a:effectLst>
                <a:outerShdw blurRad="38100" dist="38100" dir="2700000" algn="tl">
                  <a:srgbClr val="C0C0C0"/>
                </a:outerShdw>
              </a:effectLst>
              <a:ea typeface="ＭＳ Ｐゴシック" panose="020B0600070205080204" pitchFamily="34" charset="-128"/>
            </a:endParaRPr>
          </a:p>
        </p:txBody>
      </p:sp>
      <p:sp>
        <p:nvSpPr>
          <p:cNvPr id="34819" name="Rectangle 3">
            <a:extLst>
              <a:ext uri="{FF2B5EF4-FFF2-40B4-BE49-F238E27FC236}">
                <a16:creationId xmlns:a16="http://schemas.microsoft.com/office/drawing/2014/main" id="{68870BD8-385D-4922-B4E1-27336D7B4017}"/>
              </a:ext>
            </a:extLst>
          </p:cNvPr>
          <p:cNvSpPr>
            <a:spLocks noGrp="1" noChangeArrowheads="1"/>
          </p:cNvSpPr>
          <p:nvPr>
            <p:ph type="body" idx="1"/>
          </p:nvPr>
        </p:nvSpPr>
        <p:spPr>
          <a:noFill/>
        </p:spPr>
        <p:txBody>
          <a:bodyPr/>
          <a:lstStyle/>
          <a:p>
            <a:pPr eaLnBrk="1" hangingPunct="1"/>
            <a:r>
              <a:rPr lang="en-US" altLang="en-US" sz="2800">
                <a:ea typeface="ＭＳ Ｐゴシック" panose="020B0600070205080204" pitchFamily="34" charset="-128"/>
              </a:rPr>
              <a:t>The role of a project manager is affected by the one-shot nature of the project</a:t>
            </a:r>
          </a:p>
          <a:p>
            <a:pPr eaLnBrk="1" hangingPunct="1"/>
            <a:r>
              <a:rPr lang="en-US" altLang="en-US" sz="2800">
                <a:ea typeface="ＭＳ Ｐゴシック" panose="020B0600070205080204" pitchFamily="34" charset="-128"/>
              </a:rPr>
              <a:t>The role of a project manager is difficult when team members are still linked to their permanent work areas</a:t>
            </a:r>
          </a:p>
          <a:p>
            <a:pPr lvl="1" eaLnBrk="1" hangingPunct="1"/>
            <a:r>
              <a:rPr lang="en-US" altLang="en-US" sz="2400">
                <a:ea typeface="ＭＳ Ｐゴシック" panose="020B0600070205080204" pitchFamily="34" charset="-128"/>
              </a:rPr>
              <a:t>Members may be assigned to several projects simultaneously</a:t>
            </a:r>
          </a:p>
          <a:p>
            <a:pPr eaLnBrk="1" hangingPunct="1"/>
            <a:r>
              <a:rPr lang="en-US" altLang="en-US" sz="2800">
                <a:ea typeface="ＭＳ Ｐゴシック" panose="020B0600070205080204" pitchFamily="34" charset="-128"/>
              </a:rPr>
              <a:t>Managers must rely on their communication skills and powers of persuasion</a:t>
            </a:r>
          </a:p>
        </p:txBody>
      </p:sp>
      <p:sp>
        <p:nvSpPr>
          <p:cNvPr id="4" name="Slide Number Placeholder 3">
            <a:extLst>
              <a:ext uri="{FF2B5EF4-FFF2-40B4-BE49-F238E27FC236}">
                <a16:creationId xmlns:a16="http://schemas.microsoft.com/office/drawing/2014/main" id="{1F9B5663-5198-4A3D-A288-0A80095C2A35}"/>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3FE4212-1C09-40DE-901C-022C6E83C9B0}" type="slidenum">
              <a:rPr lang="en-US" altLang="en-US" sz="1200">
                <a:solidFill>
                  <a:srgbClr val="B5A788"/>
                </a:solidFill>
                <a:latin typeface="Gill Sans MT" panose="020B0502020104020203" pitchFamily="34" charset="0"/>
              </a:rPr>
              <a:pPr eaLnBrk="1" hangingPunct="1"/>
              <a:t>21</a:t>
            </a:fld>
            <a:endParaRPr lang="en-US" altLang="en-US" sz="1200">
              <a:solidFill>
                <a:srgbClr val="B5A788"/>
              </a:solidFill>
              <a:latin typeface="Gill Sans MT" panose="020B0502020104020203" pitchFamily="34" charset="0"/>
            </a:endParaRPr>
          </a:p>
        </p:txBody>
      </p:sp>
      <p:sp>
        <p:nvSpPr>
          <p:cNvPr id="47109" name="Footer Placeholder 4">
            <a:extLst>
              <a:ext uri="{FF2B5EF4-FFF2-40B4-BE49-F238E27FC236}">
                <a16:creationId xmlns:a16="http://schemas.microsoft.com/office/drawing/2014/main" id="{B5BCE807-ACEB-4D49-9692-70989C6DE9F1}"/>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819">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8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7126EF-2256-4456-B51B-81D2DE926E1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310063"/>
            <a:ext cx="2705100" cy="231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Rectangle 2">
            <a:extLst>
              <a:ext uri="{FF2B5EF4-FFF2-40B4-BE49-F238E27FC236}">
                <a16:creationId xmlns:a16="http://schemas.microsoft.com/office/drawing/2014/main" id="{EBAE0773-A1CB-4BD6-B27C-AABDDA384126}"/>
              </a:ext>
            </a:extLst>
          </p:cNvPr>
          <p:cNvSpPr>
            <a:spLocks noGrp="1" noChangeArrowheads="1"/>
          </p:cNvSpPr>
          <p:nvPr>
            <p:ph type="title"/>
          </p:nvPr>
        </p:nvSpPr>
        <p:spPr>
          <a:xfrm>
            <a:off x="1435100" y="274638"/>
            <a:ext cx="7499350" cy="1143000"/>
          </a:xfrm>
        </p:spPr>
        <p:txBody>
          <a:bodyPr/>
          <a:lstStyle/>
          <a:p>
            <a:pPr eaLnBrk="1" hangingPunct="1"/>
            <a:r>
              <a:rPr lang="en-US" altLang="en-US" sz="4000">
                <a:effectLst>
                  <a:outerShdw blurRad="38100" dist="38100" dir="2700000" algn="tl">
                    <a:srgbClr val="C0C0C0"/>
                  </a:outerShdw>
                </a:effectLst>
                <a:ea typeface="ＭＳ Ｐゴシック" panose="020B0600070205080204" pitchFamily="34" charset="-128"/>
              </a:rPr>
              <a:t>Project manager attributes</a:t>
            </a:r>
            <a:endParaRPr lang="en-US" altLang="en-US">
              <a:effectLst>
                <a:outerShdw blurRad="38100" dist="38100" dir="2700000" algn="tl">
                  <a:srgbClr val="C0C0C0"/>
                </a:outerShdw>
              </a:effectLst>
              <a:ea typeface="ＭＳ Ｐゴシック" panose="020B0600070205080204" pitchFamily="34" charset="-128"/>
            </a:endParaRPr>
          </a:p>
        </p:txBody>
      </p:sp>
      <p:sp>
        <p:nvSpPr>
          <p:cNvPr id="79875" name="Rectangle 3">
            <a:extLst>
              <a:ext uri="{FF2B5EF4-FFF2-40B4-BE49-F238E27FC236}">
                <a16:creationId xmlns:a16="http://schemas.microsoft.com/office/drawing/2014/main" id="{CEAD23EF-174B-4B84-BE2F-C83711CBD93E}"/>
              </a:ext>
            </a:extLst>
          </p:cNvPr>
          <p:cNvSpPr>
            <a:spLocks noGrp="1" noChangeArrowheads="1"/>
          </p:cNvSpPr>
          <p:nvPr>
            <p:ph type="body" sz="half" idx="1"/>
          </p:nvPr>
        </p:nvSpPr>
        <p:spPr>
          <a:xfrm>
            <a:off x="1435100" y="1524000"/>
            <a:ext cx="3657600" cy="4664075"/>
          </a:xfrm>
        </p:spPr>
        <p:txBody>
          <a:bodyPr/>
          <a:lstStyle/>
          <a:p>
            <a:pPr eaLnBrk="1" hangingPunct="1"/>
            <a:r>
              <a:rPr lang="en-US" altLang="en-US" sz="2400">
                <a:ea typeface="ＭＳ Ｐゴシック" panose="020B0600070205080204" pitchFamily="34" charset="-128"/>
              </a:rPr>
              <a:t>Leader &amp; manager</a:t>
            </a:r>
          </a:p>
          <a:p>
            <a:pPr eaLnBrk="1" hangingPunct="1"/>
            <a:r>
              <a:rPr lang="en-US" altLang="en-US" sz="2400">
                <a:ea typeface="ＭＳ Ｐゴシック" panose="020B0600070205080204" pitchFamily="34" charset="-128"/>
              </a:rPr>
              <a:t>Facilitator, coordinator</a:t>
            </a:r>
          </a:p>
          <a:p>
            <a:pPr eaLnBrk="1" hangingPunct="1"/>
            <a:r>
              <a:rPr lang="en-US" altLang="en-US" sz="2400">
                <a:ea typeface="ＭＳ Ｐゴシック" panose="020B0600070205080204" pitchFamily="34" charset="-128"/>
              </a:rPr>
              <a:t>Communicator</a:t>
            </a:r>
          </a:p>
          <a:p>
            <a:pPr eaLnBrk="1" hangingPunct="1"/>
            <a:r>
              <a:rPr lang="en-US" altLang="en-US" sz="2400">
                <a:ea typeface="ＭＳ Ｐゴシック" panose="020B0600070205080204" pitchFamily="34" charset="-128"/>
              </a:rPr>
              <a:t>Credibility: Technical/</a:t>
            </a:r>
            <a:br>
              <a:rPr lang="en-US" altLang="en-US" sz="2400">
                <a:ea typeface="ＭＳ Ｐゴシック" panose="020B0600070205080204" pitchFamily="34" charset="-128"/>
              </a:rPr>
            </a:br>
            <a:r>
              <a:rPr lang="en-US" altLang="en-US" sz="2400">
                <a:ea typeface="ＭＳ Ｐゴシック" panose="020B0600070205080204" pitchFamily="34" charset="-128"/>
              </a:rPr>
              <a:t>Administrative</a:t>
            </a:r>
          </a:p>
          <a:p>
            <a:pPr eaLnBrk="1" hangingPunct="1"/>
            <a:r>
              <a:rPr lang="en-US" altLang="en-US" sz="2400">
                <a:ea typeface="ＭＳ Ｐゴシック" panose="020B0600070205080204" pitchFamily="34" charset="-128"/>
              </a:rPr>
              <a:t>Work under pressure</a:t>
            </a:r>
          </a:p>
          <a:p>
            <a:pPr eaLnBrk="1" hangingPunct="1"/>
            <a:r>
              <a:rPr lang="en-US" altLang="en-US" sz="2400">
                <a:ea typeface="ＭＳ Ｐゴシック" panose="020B0600070205080204" pitchFamily="34" charset="-128"/>
              </a:rPr>
              <a:t>Goal-oriented</a:t>
            </a:r>
          </a:p>
          <a:p>
            <a:pPr eaLnBrk="1" hangingPunct="1"/>
            <a:r>
              <a:rPr lang="en-US" altLang="en-US" sz="2400">
                <a:ea typeface="ＭＳ Ｐゴシック" panose="020B0600070205080204" pitchFamily="34" charset="-128"/>
              </a:rPr>
              <a:t>Innovator</a:t>
            </a:r>
          </a:p>
        </p:txBody>
      </p:sp>
      <p:sp>
        <p:nvSpPr>
          <p:cNvPr id="79876" name="Rectangle 4">
            <a:extLst>
              <a:ext uri="{FF2B5EF4-FFF2-40B4-BE49-F238E27FC236}">
                <a16:creationId xmlns:a16="http://schemas.microsoft.com/office/drawing/2014/main" id="{3CE0C59B-18F2-4201-A43B-60291D1F8D05}"/>
              </a:ext>
            </a:extLst>
          </p:cNvPr>
          <p:cNvSpPr>
            <a:spLocks noGrp="1" noChangeArrowheads="1"/>
          </p:cNvSpPr>
          <p:nvPr>
            <p:ph type="body" sz="half" idx="2"/>
          </p:nvPr>
        </p:nvSpPr>
        <p:spPr>
          <a:xfrm>
            <a:off x="5276850" y="1524000"/>
            <a:ext cx="3657600" cy="4664075"/>
          </a:xfrm>
        </p:spPr>
        <p:txBody>
          <a:bodyPr/>
          <a:lstStyle/>
          <a:p>
            <a:pPr eaLnBrk="1" hangingPunct="1"/>
            <a:r>
              <a:rPr lang="en-US" altLang="en-US" sz="2400">
                <a:ea typeface="ＭＳ Ｐゴシック" panose="020B0600070205080204" pitchFamily="34" charset="-128"/>
              </a:rPr>
              <a:t>Flexible</a:t>
            </a:r>
          </a:p>
          <a:p>
            <a:pPr eaLnBrk="1" hangingPunct="1"/>
            <a:r>
              <a:rPr lang="en-US" altLang="en-US" sz="2400">
                <a:ea typeface="ＭＳ Ｐゴシック" panose="020B0600070205080204" pitchFamily="34" charset="-128"/>
              </a:rPr>
              <a:t>Knowledgeable about the organization</a:t>
            </a:r>
          </a:p>
          <a:p>
            <a:pPr eaLnBrk="1" hangingPunct="1"/>
            <a:r>
              <a:rPr lang="en-US" altLang="en-US" sz="2400">
                <a:ea typeface="ＭＳ Ｐゴシック" panose="020B0600070205080204" pitchFamily="34" charset="-128"/>
              </a:rPr>
              <a:t>Sense</a:t>
            </a:r>
          </a:p>
          <a:p>
            <a:pPr eaLnBrk="1" hangingPunct="1"/>
            <a:r>
              <a:rPr lang="en-US" altLang="en-US" sz="2400">
                <a:ea typeface="ＭＳ Ｐゴシック" panose="020B0600070205080204" pitchFamily="34" charset="-128"/>
              </a:rPr>
              <a:t>Confront</a:t>
            </a:r>
          </a:p>
          <a:p>
            <a:pPr eaLnBrk="1" hangingPunct="1"/>
            <a:r>
              <a:rPr lang="en-US" altLang="en-US" sz="2400">
                <a:ea typeface="ＭＳ Ｐゴシック" panose="020B0600070205080204" pitchFamily="34" charset="-128"/>
              </a:rPr>
              <a:t>Can deal with stress, chaos, ambiguity</a:t>
            </a:r>
          </a:p>
          <a:p>
            <a:pPr eaLnBrk="1" hangingPunct="1"/>
            <a:r>
              <a:rPr lang="en-US" altLang="en-US" sz="2400">
                <a:ea typeface="ＭＳ Ｐゴシック" panose="020B0600070205080204" pitchFamily="34" charset="-128"/>
              </a:rPr>
              <a:t>Planning and follow-through</a:t>
            </a:r>
          </a:p>
        </p:txBody>
      </p:sp>
      <p:sp>
        <p:nvSpPr>
          <p:cNvPr id="6" name="Slide Number Placeholder 5">
            <a:extLst>
              <a:ext uri="{FF2B5EF4-FFF2-40B4-BE49-F238E27FC236}">
                <a16:creationId xmlns:a16="http://schemas.microsoft.com/office/drawing/2014/main" id="{BD602F8B-ECD0-4FE0-942D-BB9E934EE1D9}"/>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8545706-4DE7-4D97-8B1B-B2E41BCF1B2D}" type="slidenum">
              <a:rPr lang="en-US" altLang="en-US" sz="1200">
                <a:solidFill>
                  <a:srgbClr val="B5A788"/>
                </a:solidFill>
                <a:latin typeface="Gill Sans MT" panose="020B0502020104020203" pitchFamily="34" charset="0"/>
              </a:rPr>
              <a:pPr eaLnBrk="1" hangingPunct="1"/>
              <a:t>22</a:t>
            </a:fld>
            <a:endParaRPr lang="en-US" altLang="en-US" sz="1200">
              <a:solidFill>
                <a:srgbClr val="B5A788"/>
              </a:solidFill>
              <a:latin typeface="Gill Sans MT" panose="020B0502020104020203" pitchFamily="34" charset="0"/>
            </a:endParaRPr>
          </a:p>
        </p:txBody>
      </p:sp>
      <p:sp>
        <p:nvSpPr>
          <p:cNvPr id="49159" name="Footer Placeholder 6">
            <a:extLst>
              <a:ext uri="{FF2B5EF4-FFF2-40B4-BE49-F238E27FC236}">
                <a16:creationId xmlns:a16="http://schemas.microsoft.com/office/drawing/2014/main" id="{2AE2F129-423A-44CC-A5AC-C26E925A07C4}"/>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87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87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87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9875">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9875">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9875">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876">
                                            <p:txEl>
                                              <p:pRg st="0" end="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9876">
                                            <p:txEl>
                                              <p:pRg st="1" end="1"/>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9876">
                                            <p:txEl>
                                              <p:pRg st="2" end="2"/>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9876">
                                            <p:txEl>
                                              <p:pRg st="3" end="3"/>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9876">
                                            <p:txEl>
                                              <p:pRg st="4" end="4"/>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9876">
                                            <p:txEl>
                                              <p:pRg st="5" end="5"/>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23" presetClass="entr" presetSubtype="16"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p:cTn id="59" dur="500" fill="hold"/>
                                        <p:tgtEl>
                                          <p:spTgt spid="5"/>
                                        </p:tgtEl>
                                        <p:attrNameLst>
                                          <p:attrName>ppt_w</p:attrName>
                                        </p:attrNameLst>
                                      </p:cBhvr>
                                      <p:tavLst>
                                        <p:tav tm="0">
                                          <p:val>
                                            <p:fltVal val="0"/>
                                          </p:val>
                                        </p:tav>
                                        <p:tav tm="100000">
                                          <p:val>
                                            <p:strVal val="#ppt_w"/>
                                          </p:val>
                                        </p:tav>
                                      </p:tavLst>
                                    </p:anim>
                                    <p:anim calcmode="lin" valueType="num">
                                      <p:cBhvr>
                                        <p:cTn id="60"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5" grpId="0" build="p"/>
      <p:bldP spid="7987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9DB3A079-E9B5-4E12-BBF9-8EA771767F3F}"/>
              </a:ext>
            </a:extLst>
          </p:cNvPr>
          <p:cNvSpPr>
            <a:spLocks noGrp="1" noChangeArrowheads="1"/>
          </p:cNvSpPr>
          <p:nvPr>
            <p:ph type="title"/>
          </p:nvPr>
        </p:nvSpPr>
        <p:spPr/>
        <p:txBody>
          <a:bodyPr/>
          <a:lstStyle/>
          <a:p>
            <a:pPr eaLnBrk="1" hangingPunct="1"/>
            <a:r>
              <a:rPr lang="en-US" altLang="en-US" sz="4000">
                <a:effectLst>
                  <a:outerShdw blurRad="38100" dist="38100" dir="2700000" algn="tl">
                    <a:srgbClr val="C0C0C0"/>
                  </a:outerShdw>
                </a:effectLst>
                <a:ea typeface="ＭＳ Ｐゴシック" panose="020B0600070205080204" pitchFamily="34" charset="-128"/>
              </a:rPr>
              <a:t>Project manager duties</a:t>
            </a:r>
            <a:endParaRPr lang="en-US" altLang="en-US">
              <a:effectLst>
                <a:outerShdw blurRad="38100" dist="38100" dir="2700000" algn="tl">
                  <a:srgbClr val="C0C0C0"/>
                </a:outerShdw>
              </a:effectLst>
              <a:ea typeface="ＭＳ Ｐゴシック" panose="020B0600070205080204" pitchFamily="34" charset="-128"/>
            </a:endParaRPr>
          </a:p>
        </p:txBody>
      </p:sp>
      <p:sp>
        <p:nvSpPr>
          <p:cNvPr id="81923" name="Rectangle 3">
            <a:extLst>
              <a:ext uri="{FF2B5EF4-FFF2-40B4-BE49-F238E27FC236}">
                <a16:creationId xmlns:a16="http://schemas.microsoft.com/office/drawing/2014/main" id="{FB5DAE07-1839-4CAC-B263-36930684524B}"/>
              </a:ext>
            </a:extLst>
          </p:cNvPr>
          <p:cNvSpPr>
            <a:spLocks noGrp="1" noChangeArrowheads="1"/>
          </p:cNvSpPr>
          <p:nvPr>
            <p:ph type="body" idx="1"/>
          </p:nvPr>
        </p:nvSpPr>
        <p:spPr/>
        <p:txBody>
          <a:bodyPr/>
          <a:lstStyle/>
          <a:p>
            <a:pPr eaLnBrk="1" hangingPunct="1">
              <a:lnSpc>
                <a:spcPct val="90000"/>
              </a:lnSpc>
            </a:pPr>
            <a:r>
              <a:rPr lang="en-US" altLang="en-US" sz="2400">
                <a:ea typeface="ＭＳ Ｐゴシック" panose="020B0600070205080204" pitchFamily="34" charset="-128"/>
              </a:rPr>
              <a:t>Reports to senior management</a:t>
            </a:r>
          </a:p>
          <a:p>
            <a:pPr eaLnBrk="1" hangingPunct="1">
              <a:lnSpc>
                <a:spcPct val="90000"/>
              </a:lnSpc>
            </a:pPr>
            <a:r>
              <a:rPr lang="en-US" altLang="en-US" sz="2400">
                <a:ea typeface="ＭＳ Ｐゴシック" panose="020B0600070205080204" pitchFamily="34" charset="-128"/>
              </a:rPr>
              <a:t>Communicates with users</a:t>
            </a:r>
          </a:p>
          <a:p>
            <a:pPr eaLnBrk="1" hangingPunct="1">
              <a:lnSpc>
                <a:spcPct val="90000"/>
              </a:lnSpc>
            </a:pPr>
            <a:r>
              <a:rPr lang="en-US" altLang="en-US" sz="2400">
                <a:ea typeface="ＭＳ Ｐゴシック" panose="020B0600070205080204" pitchFamily="34" charset="-128"/>
              </a:rPr>
              <a:t>Plans and schedules</a:t>
            </a:r>
          </a:p>
          <a:p>
            <a:pPr eaLnBrk="1" hangingPunct="1">
              <a:lnSpc>
                <a:spcPct val="90000"/>
              </a:lnSpc>
            </a:pPr>
            <a:r>
              <a:rPr lang="en-US" altLang="en-US" sz="2400">
                <a:ea typeface="ＭＳ Ｐゴシック" panose="020B0600070205080204" pitchFamily="34" charset="-128"/>
              </a:rPr>
              <a:t>Obtains and allocates resources</a:t>
            </a:r>
          </a:p>
          <a:p>
            <a:pPr eaLnBrk="1" hangingPunct="1">
              <a:lnSpc>
                <a:spcPct val="90000"/>
              </a:lnSpc>
            </a:pPr>
            <a:r>
              <a:rPr lang="en-US" altLang="en-US" sz="2400">
                <a:ea typeface="ＭＳ Ｐゴシック" panose="020B0600070205080204" pitchFamily="34" charset="-128"/>
              </a:rPr>
              <a:t>Controls risks</a:t>
            </a:r>
          </a:p>
          <a:p>
            <a:pPr eaLnBrk="1" hangingPunct="1">
              <a:lnSpc>
                <a:spcPct val="90000"/>
              </a:lnSpc>
            </a:pPr>
            <a:r>
              <a:rPr lang="en-US" altLang="en-US" sz="2400">
                <a:ea typeface="ＭＳ Ｐゴシック" panose="020B0600070205080204" pitchFamily="34" charset="-128"/>
              </a:rPr>
              <a:t>Manages people</a:t>
            </a:r>
          </a:p>
          <a:p>
            <a:pPr eaLnBrk="1" hangingPunct="1">
              <a:lnSpc>
                <a:spcPct val="90000"/>
              </a:lnSpc>
            </a:pPr>
            <a:r>
              <a:rPr lang="en-US" altLang="en-US" sz="2400">
                <a:ea typeface="ＭＳ Ｐゴシック" panose="020B0600070205080204" pitchFamily="34" charset="-128"/>
              </a:rPr>
              <a:t>Coordinates</a:t>
            </a:r>
          </a:p>
          <a:p>
            <a:pPr eaLnBrk="1" hangingPunct="1">
              <a:lnSpc>
                <a:spcPct val="90000"/>
              </a:lnSpc>
            </a:pPr>
            <a:r>
              <a:rPr lang="en-US" altLang="en-US" sz="2400">
                <a:ea typeface="ＭＳ Ｐゴシック" panose="020B0600070205080204" pitchFamily="34" charset="-128"/>
              </a:rPr>
              <a:t>Implements quality assurance</a:t>
            </a:r>
          </a:p>
          <a:p>
            <a:pPr eaLnBrk="1" hangingPunct="1">
              <a:lnSpc>
                <a:spcPct val="90000"/>
              </a:lnSpc>
            </a:pPr>
            <a:r>
              <a:rPr lang="en-US" altLang="en-US" sz="2400">
                <a:ea typeface="ＭＳ Ｐゴシック" panose="020B0600070205080204" pitchFamily="34" charset="-128"/>
              </a:rPr>
              <a:t>Controls the budget</a:t>
            </a:r>
          </a:p>
          <a:p>
            <a:pPr eaLnBrk="1" hangingPunct="1">
              <a:lnSpc>
                <a:spcPct val="90000"/>
              </a:lnSpc>
            </a:pPr>
            <a:r>
              <a:rPr lang="en-US" altLang="en-US" sz="2400">
                <a:ea typeface="ＭＳ Ｐゴシック" panose="020B0600070205080204" pitchFamily="34" charset="-128"/>
              </a:rPr>
              <a:t>Delivers results</a:t>
            </a:r>
          </a:p>
        </p:txBody>
      </p:sp>
      <p:sp>
        <p:nvSpPr>
          <p:cNvPr id="4" name="Slide Number Placeholder 3">
            <a:extLst>
              <a:ext uri="{FF2B5EF4-FFF2-40B4-BE49-F238E27FC236}">
                <a16:creationId xmlns:a16="http://schemas.microsoft.com/office/drawing/2014/main" id="{E97C0309-63A7-4BD5-9DD6-92B0A4E0B86C}"/>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B99FE6CD-7CCE-4AF0-9CDF-7DD4B74E48E7}" type="slidenum">
              <a:rPr lang="en-US" altLang="en-US" sz="1200">
                <a:solidFill>
                  <a:srgbClr val="B5A788"/>
                </a:solidFill>
                <a:latin typeface="Gill Sans MT" panose="020B0502020104020203" pitchFamily="34" charset="0"/>
              </a:rPr>
              <a:pPr eaLnBrk="1" hangingPunct="1"/>
              <a:t>23</a:t>
            </a:fld>
            <a:endParaRPr lang="en-US" altLang="en-US" sz="1200">
              <a:solidFill>
                <a:srgbClr val="B5A788"/>
              </a:solidFill>
              <a:latin typeface="Gill Sans MT" panose="020B0502020104020203" pitchFamily="34" charset="0"/>
            </a:endParaRPr>
          </a:p>
        </p:txBody>
      </p:sp>
      <p:sp>
        <p:nvSpPr>
          <p:cNvPr id="51205" name="Footer Placeholder 4">
            <a:extLst>
              <a:ext uri="{FF2B5EF4-FFF2-40B4-BE49-F238E27FC236}">
                <a16:creationId xmlns:a16="http://schemas.microsoft.com/office/drawing/2014/main" id="{7B1B0603-CA1B-4510-A30F-DFEA2227F2C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19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9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92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92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192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192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192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1923">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192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3">
            <a:extLst>
              <a:ext uri="{FF2B5EF4-FFF2-40B4-BE49-F238E27FC236}">
                <a16:creationId xmlns:a16="http://schemas.microsoft.com/office/drawing/2014/main" id="{5257C3C9-5AB0-4BF8-9E77-E88CC6976DB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296988"/>
            <a:ext cx="4419600" cy="444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AB96FA88-E00D-4388-8B91-BCA0BDFF37D3}"/>
              </a:ext>
            </a:extLst>
          </p:cNvPr>
          <p:cNvSpPr>
            <a:spLocks noGrp="1"/>
          </p:cNvSpPr>
          <p:nvPr>
            <p:ph type="title"/>
          </p:nvPr>
        </p:nvSpPr>
        <p:spPr/>
        <p:txBody>
          <a:bodyPr>
            <a:normAutofit fontScale="90000"/>
          </a:bodyPr>
          <a:lstStyle/>
          <a:p>
            <a:pPr eaLnBrk="1" hangingPunct="1"/>
            <a:r>
              <a:rPr lang="en-US" altLang="en-US" sz="3900">
                <a:effectLst>
                  <a:outerShdw blurRad="38100" dist="38100" dir="2700000" algn="tl">
                    <a:srgbClr val="C0C0C0"/>
                  </a:outerShdw>
                </a:effectLst>
                <a:ea typeface="ＭＳ Ｐゴシック" panose="020B0600070205080204" pitchFamily="34" charset="-128"/>
              </a:rPr>
              <a:t>Project Managements and Project Life Cycle</a:t>
            </a:r>
          </a:p>
        </p:txBody>
      </p:sp>
      <p:sp>
        <p:nvSpPr>
          <p:cNvPr id="53252" name="TextBox 5">
            <a:extLst>
              <a:ext uri="{FF2B5EF4-FFF2-40B4-BE49-F238E27FC236}">
                <a16:creationId xmlns:a16="http://schemas.microsoft.com/office/drawing/2014/main" id="{8BDA2276-CC70-41C4-99E0-DC5564ABE5C9}"/>
              </a:ext>
            </a:extLst>
          </p:cNvPr>
          <p:cNvSpPr txBox="1">
            <a:spLocks noChangeArrowheads="1"/>
          </p:cNvSpPr>
          <p:nvPr/>
        </p:nvSpPr>
        <p:spPr bwMode="auto">
          <a:xfrm>
            <a:off x="1030288" y="5988050"/>
            <a:ext cx="8113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t>Managing a project = Managing stages of project life cycle</a:t>
            </a:r>
          </a:p>
        </p:txBody>
      </p:sp>
      <p:sp>
        <p:nvSpPr>
          <p:cNvPr id="5" name="Slide Number Placeholder 4">
            <a:extLst>
              <a:ext uri="{FF2B5EF4-FFF2-40B4-BE49-F238E27FC236}">
                <a16:creationId xmlns:a16="http://schemas.microsoft.com/office/drawing/2014/main" id="{FDD5AB7A-0C27-47A1-AF1D-F7C4E6E96DD2}"/>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C43A0D6-212F-4980-B13A-5ECB9A0309A8}" type="slidenum">
              <a:rPr lang="en-US" altLang="en-US" sz="1200">
                <a:solidFill>
                  <a:srgbClr val="B5A788"/>
                </a:solidFill>
                <a:latin typeface="Gill Sans MT" panose="020B0502020104020203" pitchFamily="34" charset="0"/>
              </a:rPr>
              <a:pPr eaLnBrk="1" hangingPunct="1"/>
              <a:t>24</a:t>
            </a:fld>
            <a:endParaRPr lang="en-US" altLang="en-US" sz="1200">
              <a:solidFill>
                <a:srgbClr val="B5A788"/>
              </a:solidFill>
              <a:latin typeface="Gill Sans MT" panose="020B0502020104020203" pitchFamily="34" charset="0"/>
            </a:endParaRPr>
          </a:p>
        </p:txBody>
      </p:sp>
      <p:sp>
        <p:nvSpPr>
          <p:cNvPr id="53254" name="Footer Placeholder 5">
            <a:extLst>
              <a:ext uri="{FF2B5EF4-FFF2-40B4-BE49-F238E27FC236}">
                <a16:creationId xmlns:a16="http://schemas.microsoft.com/office/drawing/2014/main" id="{3CAEF6E4-1406-4632-BBC9-0C556AEE1840}"/>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FF9B8-6B79-4476-A02A-90BD8226E31B}"/>
              </a:ext>
            </a:extLst>
          </p:cNvPr>
          <p:cNvSpPr>
            <a:spLocks noGrp="1"/>
          </p:cNvSpPr>
          <p:nvPr>
            <p:ph type="title"/>
          </p:nvPr>
        </p:nvSpPr>
        <p:spPr/>
        <p:txBody>
          <a:bodyPr/>
          <a:lstStyle/>
          <a:p>
            <a:pPr eaLnBrk="1" hangingPunct="1"/>
            <a:r>
              <a:rPr lang="en-US" altLang="en-US">
                <a:effectLst>
                  <a:outerShdw blurRad="38100" dist="38100" dir="2700000" algn="tl">
                    <a:srgbClr val="C0C0C0"/>
                  </a:outerShdw>
                </a:effectLst>
                <a:ea typeface="ＭＳ Ｐゴシック" panose="020B0600070205080204" pitchFamily="34" charset="-128"/>
              </a:rPr>
              <a:t>Project planning</a:t>
            </a:r>
          </a:p>
        </p:txBody>
      </p:sp>
      <p:sp>
        <p:nvSpPr>
          <p:cNvPr id="55299" name="Content Placeholder 2">
            <a:extLst>
              <a:ext uri="{FF2B5EF4-FFF2-40B4-BE49-F238E27FC236}">
                <a16:creationId xmlns:a16="http://schemas.microsoft.com/office/drawing/2014/main" id="{085EFDF0-3353-439F-9929-58A5BDAA5E52}"/>
              </a:ext>
            </a:extLst>
          </p:cNvPr>
          <p:cNvSpPr>
            <a:spLocks noGrp="1"/>
          </p:cNvSpPr>
          <p:nvPr>
            <p:ph idx="1"/>
          </p:nvPr>
        </p:nvSpPr>
        <p:spPr/>
        <p:txBody>
          <a:bodyPr/>
          <a:lstStyle/>
          <a:p>
            <a:pPr eaLnBrk="1" hangingPunct="1"/>
            <a:r>
              <a:rPr lang="en-US" altLang="en-US">
                <a:ea typeface="ＭＳ Ｐゴシック" panose="020B0600070205080204" pitchFamily="34" charset="-128"/>
              </a:rPr>
              <a:t> Project planning involves creating a suite of planning documents to help guide the team throughout the project delivery. </a:t>
            </a:r>
          </a:p>
        </p:txBody>
      </p:sp>
      <p:pic>
        <p:nvPicPr>
          <p:cNvPr id="55300" name="Picture 3">
            <a:extLst>
              <a:ext uri="{FF2B5EF4-FFF2-40B4-BE49-F238E27FC236}">
                <a16:creationId xmlns:a16="http://schemas.microsoft.com/office/drawing/2014/main" id="{673CCA30-AC55-4718-9F53-FCADA977526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657600"/>
            <a:ext cx="66040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361DAE30-C4F6-4B8F-AB7E-15889866BC03}"/>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FDB83D21-45C5-4A4D-942C-ECFEA643D4A0}" type="slidenum">
              <a:rPr lang="en-US" altLang="en-US" sz="1200">
                <a:solidFill>
                  <a:srgbClr val="B5A788"/>
                </a:solidFill>
                <a:latin typeface="Gill Sans MT" panose="020B0502020104020203" pitchFamily="34" charset="0"/>
              </a:rPr>
              <a:pPr eaLnBrk="1" hangingPunct="1"/>
              <a:t>25</a:t>
            </a:fld>
            <a:endParaRPr lang="en-US" altLang="en-US" sz="1200">
              <a:solidFill>
                <a:srgbClr val="B5A788"/>
              </a:solidFill>
              <a:latin typeface="Gill Sans MT" panose="020B0502020104020203" pitchFamily="34" charset="0"/>
            </a:endParaRPr>
          </a:p>
        </p:txBody>
      </p:sp>
      <p:sp>
        <p:nvSpPr>
          <p:cNvPr id="55302" name="Footer Placeholder 5">
            <a:extLst>
              <a:ext uri="{FF2B5EF4-FFF2-40B4-BE49-F238E27FC236}">
                <a16:creationId xmlns:a16="http://schemas.microsoft.com/office/drawing/2014/main" id="{1CB77B67-88C5-4C1A-A7E0-DF16311B3913}"/>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E6003-ADB2-4EA2-B638-A828548EDE9A}"/>
              </a:ext>
            </a:extLst>
          </p:cNvPr>
          <p:cNvSpPr>
            <a:spLocks noGrp="1"/>
          </p:cNvSpPr>
          <p:nvPr>
            <p:ph type="title"/>
          </p:nvPr>
        </p:nvSpPr>
        <p:spPr/>
        <p:txBody>
          <a:bodyPr/>
          <a:lstStyle/>
          <a:p>
            <a:pPr eaLnBrk="1" hangingPunct="1"/>
            <a:r>
              <a:rPr lang="en-US" altLang="en-US">
                <a:effectLst>
                  <a:outerShdw blurRad="38100" dist="38100" dir="2700000" algn="tl">
                    <a:srgbClr val="C0C0C0"/>
                  </a:outerShdw>
                </a:effectLst>
                <a:ea typeface="ＭＳ Ｐゴシック" panose="020B0600070205080204" pitchFamily="34" charset="-128"/>
              </a:rPr>
              <a:t>Project planning</a:t>
            </a:r>
          </a:p>
        </p:txBody>
      </p:sp>
      <p:sp>
        <p:nvSpPr>
          <p:cNvPr id="57347" name="Content Placeholder 2">
            <a:extLst>
              <a:ext uri="{FF2B5EF4-FFF2-40B4-BE49-F238E27FC236}">
                <a16:creationId xmlns:a16="http://schemas.microsoft.com/office/drawing/2014/main" id="{58136F96-B773-4AD9-80C6-DB06CAF47545}"/>
              </a:ext>
            </a:extLst>
          </p:cNvPr>
          <p:cNvSpPr>
            <a:spLocks noGrp="1"/>
          </p:cNvSpPr>
          <p:nvPr>
            <p:ph idx="1"/>
          </p:nvPr>
        </p:nvSpPr>
        <p:spPr/>
        <p:txBody>
          <a:bodyPr/>
          <a:lstStyle/>
          <a:p>
            <a:pPr eaLnBrk="1" hangingPunct="1"/>
            <a:r>
              <a:rPr lang="en-US" altLang="en-US" sz="2400">
                <a:ea typeface="ＭＳ Ｐゴシック" panose="020B0600070205080204" pitchFamily="34" charset="-128"/>
              </a:rPr>
              <a:t>A </a:t>
            </a:r>
            <a:r>
              <a:rPr lang="en-US" altLang="en-US" sz="2400" b="1">
                <a:ea typeface="ＭＳ Ｐゴシック" panose="020B0600070205080204" pitchFamily="34" charset="-128"/>
              </a:rPr>
              <a:t>Project Plan</a:t>
            </a:r>
            <a:r>
              <a:rPr lang="en-US" altLang="en-US" sz="2400">
                <a:ea typeface="ＭＳ Ｐゴシック" panose="020B0600070205080204" pitchFamily="34" charset="-128"/>
              </a:rPr>
              <a:t> sets out the phases, activities and tasks needed to deliver a project. The timeframes required to deliver the project, along with the resources and milestones are also shown in the Project Plan.</a:t>
            </a:r>
          </a:p>
        </p:txBody>
      </p:sp>
      <p:pic>
        <p:nvPicPr>
          <p:cNvPr id="57348" name="Picture 3">
            <a:extLst>
              <a:ext uri="{FF2B5EF4-FFF2-40B4-BE49-F238E27FC236}">
                <a16:creationId xmlns:a16="http://schemas.microsoft.com/office/drawing/2014/main" id="{8E866BDD-07BF-4B4A-B7C2-D8C289843B5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4076700"/>
            <a:ext cx="66040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26F511F2-CE1C-4EEC-9F97-FC03BA679A07}"/>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59D3439-B2CB-4711-B13C-4823BAEEC23F}" type="slidenum">
              <a:rPr lang="en-US" altLang="en-US" sz="1200">
                <a:solidFill>
                  <a:srgbClr val="B5A788"/>
                </a:solidFill>
                <a:latin typeface="Gill Sans MT" panose="020B0502020104020203" pitchFamily="34" charset="0"/>
              </a:rPr>
              <a:pPr eaLnBrk="1" hangingPunct="1"/>
              <a:t>26</a:t>
            </a:fld>
            <a:endParaRPr lang="en-US" altLang="en-US" sz="1200">
              <a:solidFill>
                <a:srgbClr val="B5A788"/>
              </a:solidFill>
              <a:latin typeface="Gill Sans MT" panose="020B0502020104020203" pitchFamily="34" charset="0"/>
            </a:endParaRPr>
          </a:p>
        </p:txBody>
      </p:sp>
      <p:sp>
        <p:nvSpPr>
          <p:cNvPr id="57350" name="Footer Placeholder 5">
            <a:extLst>
              <a:ext uri="{FF2B5EF4-FFF2-40B4-BE49-F238E27FC236}">
                <a16:creationId xmlns:a16="http://schemas.microsoft.com/office/drawing/2014/main" id="{CB012C8B-75FD-4943-B9DB-959AE4D9A483}"/>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ECC1E-323E-414A-B0B5-9FF0005EF4EF}"/>
              </a:ext>
            </a:extLst>
          </p:cNvPr>
          <p:cNvSpPr>
            <a:spLocks noGrp="1"/>
          </p:cNvSpPr>
          <p:nvPr>
            <p:ph type="title"/>
          </p:nvPr>
        </p:nvSpPr>
        <p:spPr/>
        <p:txBody>
          <a:bodyPr/>
          <a:lstStyle/>
          <a:p>
            <a:pPr eaLnBrk="1" hangingPunct="1"/>
            <a:r>
              <a:rPr lang="en-US" altLang="en-US">
                <a:effectLst>
                  <a:outerShdw blurRad="38100" dist="38100" dir="2700000" algn="tl">
                    <a:srgbClr val="C0C0C0"/>
                  </a:outerShdw>
                </a:effectLst>
                <a:ea typeface="ＭＳ Ｐゴシック" panose="020B0600070205080204" pitchFamily="34" charset="-128"/>
              </a:rPr>
              <a:t>Project planning</a:t>
            </a:r>
          </a:p>
        </p:txBody>
      </p:sp>
      <p:sp>
        <p:nvSpPr>
          <p:cNvPr id="59395" name="Content Placeholder 2">
            <a:extLst>
              <a:ext uri="{FF2B5EF4-FFF2-40B4-BE49-F238E27FC236}">
                <a16:creationId xmlns:a16="http://schemas.microsoft.com/office/drawing/2014/main" id="{5ED0A1BB-5DA7-43AE-974D-4F38BE09A60C}"/>
              </a:ext>
            </a:extLst>
          </p:cNvPr>
          <p:cNvSpPr>
            <a:spLocks noGrp="1"/>
          </p:cNvSpPr>
          <p:nvPr>
            <p:ph idx="1"/>
          </p:nvPr>
        </p:nvSpPr>
        <p:spPr/>
        <p:txBody>
          <a:bodyPr/>
          <a:lstStyle/>
          <a:p>
            <a:pPr eaLnBrk="1" hangingPunct="1"/>
            <a:r>
              <a:rPr lang="en-US" altLang="en-US" sz="2400">
                <a:ea typeface="ＭＳ Ｐゴシック" panose="020B0600070205080204" pitchFamily="34" charset="-128"/>
              </a:rPr>
              <a:t>A </a:t>
            </a:r>
            <a:r>
              <a:rPr lang="en-US" altLang="en-US" sz="2400" b="1">
                <a:ea typeface="ＭＳ Ｐゴシック" panose="020B0600070205080204" pitchFamily="34" charset="-128"/>
              </a:rPr>
              <a:t>Resource Plan</a:t>
            </a:r>
            <a:r>
              <a:rPr lang="en-US" altLang="en-US" sz="2400">
                <a:ea typeface="ＭＳ Ｐゴシック" panose="020B0600070205080204" pitchFamily="34" charset="-128"/>
              </a:rPr>
              <a:t> summarizes the level of resources needed to complete a project.  A properly documented Resource Plan will specify the exact quantities of labor, equipment and materials needed to complete your project.</a:t>
            </a:r>
          </a:p>
        </p:txBody>
      </p:sp>
      <p:pic>
        <p:nvPicPr>
          <p:cNvPr id="59396" name="Picture 3">
            <a:extLst>
              <a:ext uri="{FF2B5EF4-FFF2-40B4-BE49-F238E27FC236}">
                <a16:creationId xmlns:a16="http://schemas.microsoft.com/office/drawing/2014/main" id="{DEF349F2-5D2A-4035-9664-3BBC68DD71D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3810000"/>
            <a:ext cx="66040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DC92C634-5821-45F1-9CFB-AF1512B4E046}"/>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8E1BF65-A3AC-4189-B513-DEEC8328BBA2}" type="slidenum">
              <a:rPr lang="en-US" altLang="en-US" sz="1200">
                <a:solidFill>
                  <a:srgbClr val="B5A788"/>
                </a:solidFill>
                <a:latin typeface="Gill Sans MT" panose="020B0502020104020203" pitchFamily="34" charset="0"/>
              </a:rPr>
              <a:pPr eaLnBrk="1" hangingPunct="1"/>
              <a:t>27</a:t>
            </a:fld>
            <a:endParaRPr lang="en-US" altLang="en-US" sz="1200">
              <a:solidFill>
                <a:srgbClr val="B5A788"/>
              </a:solidFill>
              <a:latin typeface="Gill Sans MT" panose="020B0502020104020203" pitchFamily="34" charset="0"/>
            </a:endParaRPr>
          </a:p>
        </p:txBody>
      </p:sp>
      <p:sp>
        <p:nvSpPr>
          <p:cNvPr id="59398" name="Footer Placeholder 5">
            <a:extLst>
              <a:ext uri="{FF2B5EF4-FFF2-40B4-BE49-F238E27FC236}">
                <a16:creationId xmlns:a16="http://schemas.microsoft.com/office/drawing/2014/main" id="{2F7E50C6-DCE8-4C33-AC93-0ECF90672F2F}"/>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63BD5-B083-4B60-AB26-87D83401CE5B}"/>
              </a:ext>
            </a:extLst>
          </p:cNvPr>
          <p:cNvSpPr>
            <a:spLocks noGrp="1"/>
          </p:cNvSpPr>
          <p:nvPr>
            <p:ph type="title"/>
          </p:nvPr>
        </p:nvSpPr>
        <p:spPr/>
        <p:txBody>
          <a:bodyPr/>
          <a:lstStyle/>
          <a:p>
            <a:pPr eaLnBrk="1" hangingPunct="1"/>
            <a:r>
              <a:rPr lang="en-US" altLang="en-US">
                <a:effectLst>
                  <a:outerShdw blurRad="38100" dist="38100" dir="2700000" algn="tl">
                    <a:srgbClr val="C0C0C0"/>
                  </a:outerShdw>
                </a:effectLst>
                <a:ea typeface="ＭＳ Ｐゴシック" panose="020B0600070205080204" pitchFamily="34" charset="-128"/>
              </a:rPr>
              <a:t>Project planning</a:t>
            </a:r>
          </a:p>
        </p:txBody>
      </p:sp>
      <p:sp>
        <p:nvSpPr>
          <p:cNvPr id="61443" name="Content Placeholder 2">
            <a:extLst>
              <a:ext uri="{FF2B5EF4-FFF2-40B4-BE49-F238E27FC236}">
                <a16:creationId xmlns:a16="http://schemas.microsoft.com/office/drawing/2014/main" id="{027B0E09-3E43-4B8B-9A31-DEFA80F62B00}"/>
              </a:ext>
            </a:extLst>
          </p:cNvPr>
          <p:cNvSpPr>
            <a:spLocks noGrp="1"/>
          </p:cNvSpPr>
          <p:nvPr>
            <p:ph idx="1"/>
          </p:nvPr>
        </p:nvSpPr>
        <p:spPr/>
        <p:txBody>
          <a:bodyPr/>
          <a:lstStyle/>
          <a:p>
            <a:pPr eaLnBrk="1" hangingPunct="1"/>
            <a:r>
              <a:rPr lang="en-US" altLang="en-US" sz="2400">
                <a:ea typeface="ＭＳ Ｐゴシック" panose="020B0600070205080204" pitchFamily="34" charset="-128"/>
              </a:rPr>
              <a:t>A </a:t>
            </a:r>
            <a:r>
              <a:rPr lang="en-US" altLang="en-US" sz="2400" b="1">
                <a:ea typeface="ＭＳ Ｐゴシック" panose="020B0600070205080204" pitchFamily="34" charset="-128"/>
              </a:rPr>
              <a:t>Financial Plan</a:t>
            </a:r>
            <a:r>
              <a:rPr lang="en-US" altLang="en-US" sz="2400">
                <a:ea typeface="ＭＳ Ｐゴシック" panose="020B0600070205080204" pitchFamily="34" charset="-128"/>
              </a:rPr>
              <a:t> identifies the Project Finance needed to meet specific objectives. The Financial Plan defines all of the various types of expenses that a project will incur along with an estimation of the value of each expense.</a:t>
            </a:r>
          </a:p>
          <a:p>
            <a:pPr eaLnBrk="1" hangingPunct="1"/>
            <a:r>
              <a:rPr lang="en-US" altLang="en-US" sz="2400">
                <a:ea typeface="ＭＳ Ｐゴシック" panose="020B0600070205080204" pitchFamily="34" charset="-128"/>
              </a:rPr>
              <a:t>The Financial Plan also summarizes the total expense to be incurred across the project and this total expense becomes the </a:t>
            </a:r>
            <a:r>
              <a:rPr lang="en-US" altLang="en-US" sz="2400" b="1">
                <a:ea typeface="ＭＳ Ｐゴシック" panose="020B0600070205080204" pitchFamily="34" charset="-128"/>
              </a:rPr>
              <a:t>project budget</a:t>
            </a:r>
            <a:r>
              <a:rPr lang="en-US" altLang="en-US" sz="2400">
                <a:ea typeface="ＭＳ Ｐゴシック" panose="020B0600070205080204" pitchFamily="34" charset="-128"/>
              </a:rPr>
              <a:t>.</a:t>
            </a:r>
          </a:p>
        </p:txBody>
      </p:sp>
      <p:pic>
        <p:nvPicPr>
          <p:cNvPr id="61444" name="Picture 3">
            <a:extLst>
              <a:ext uri="{FF2B5EF4-FFF2-40B4-BE49-F238E27FC236}">
                <a16:creationId xmlns:a16="http://schemas.microsoft.com/office/drawing/2014/main" id="{64BB2A4D-302F-4FCA-A933-0A80F96C77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4229100"/>
            <a:ext cx="66040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1B86C1FB-B9A4-4246-B376-FD1C63C5BC0F}"/>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56B265F-3598-4360-A4D3-1EF3DFEE72A5}" type="slidenum">
              <a:rPr lang="en-US" altLang="en-US" sz="1200">
                <a:solidFill>
                  <a:srgbClr val="B5A788"/>
                </a:solidFill>
                <a:latin typeface="Gill Sans MT" panose="020B0502020104020203" pitchFamily="34" charset="0"/>
              </a:rPr>
              <a:pPr eaLnBrk="1" hangingPunct="1"/>
              <a:t>28</a:t>
            </a:fld>
            <a:endParaRPr lang="en-US" altLang="en-US" sz="1200">
              <a:solidFill>
                <a:srgbClr val="B5A788"/>
              </a:solidFill>
              <a:latin typeface="Gill Sans MT" panose="020B0502020104020203" pitchFamily="34" charset="0"/>
            </a:endParaRPr>
          </a:p>
        </p:txBody>
      </p:sp>
      <p:sp>
        <p:nvSpPr>
          <p:cNvPr id="61446" name="Footer Placeholder 5">
            <a:extLst>
              <a:ext uri="{FF2B5EF4-FFF2-40B4-BE49-F238E27FC236}">
                <a16:creationId xmlns:a16="http://schemas.microsoft.com/office/drawing/2014/main" id="{E0FD7299-E383-4F5E-AE88-BC0A98ECD5D0}"/>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70A0E-3081-43C3-812B-6397176C6D35}"/>
              </a:ext>
            </a:extLst>
          </p:cNvPr>
          <p:cNvSpPr>
            <a:spLocks noGrp="1"/>
          </p:cNvSpPr>
          <p:nvPr>
            <p:ph type="title"/>
          </p:nvPr>
        </p:nvSpPr>
        <p:spPr/>
        <p:txBody>
          <a:bodyPr/>
          <a:lstStyle/>
          <a:p>
            <a:pPr eaLnBrk="1" hangingPunct="1"/>
            <a:r>
              <a:rPr lang="en-US" altLang="en-US">
                <a:effectLst>
                  <a:outerShdw blurRad="38100" dist="38100" dir="2700000" algn="tl">
                    <a:srgbClr val="C0C0C0"/>
                  </a:outerShdw>
                </a:effectLst>
                <a:ea typeface="ＭＳ Ｐゴシック" panose="020B0600070205080204" pitchFamily="34" charset="-128"/>
              </a:rPr>
              <a:t>Project planning</a:t>
            </a:r>
          </a:p>
        </p:txBody>
      </p:sp>
      <p:sp>
        <p:nvSpPr>
          <p:cNvPr id="63491" name="Content Placeholder 2">
            <a:extLst>
              <a:ext uri="{FF2B5EF4-FFF2-40B4-BE49-F238E27FC236}">
                <a16:creationId xmlns:a16="http://schemas.microsoft.com/office/drawing/2014/main" id="{28CE5646-CB91-4C46-914F-E151CD8EB2D7}"/>
              </a:ext>
            </a:extLst>
          </p:cNvPr>
          <p:cNvSpPr>
            <a:spLocks noGrp="1"/>
          </p:cNvSpPr>
          <p:nvPr>
            <p:ph idx="1"/>
          </p:nvPr>
        </p:nvSpPr>
        <p:spPr/>
        <p:txBody>
          <a:bodyPr/>
          <a:lstStyle/>
          <a:p>
            <a:pPr eaLnBrk="1" hangingPunct="1"/>
            <a:r>
              <a:rPr lang="en-US" altLang="en-US" sz="2400">
                <a:ea typeface="ＭＳ Ｐゴシック" panose="020B0600070205080204" pitchFamily="34" charset="-128"/>
              </a:rPr>
              <a:t>Use </a:t>
            </a:r>
            <a:r>
              <a:rPr lang="en-US" altLang="en-US" sz="2400" b="1">
                <a:ea typeface="ＭＳ Ｐゴシック" panose="020B0600070205080204" pitchFamily="34" charset="-128"/>
              </a:rPr>
              <a:t>Quality Plan</a:t>
            </a:r>
            <a:r>
              <a:rPr lang="en-US" altLang="en-US" sz="2400">
                <a:ea typeface="ＭＳ Ｐゴシック" panose="020B0600070205080204" pitchFamily="34" charset="-128"/>
              </a:rPr>
              <a:t> to set quality targets by:</a:t>
            </a:r>
          </a:p>
          <a:p>
            <a:pPr lvl="1" eaLnBrk="1" hangingPunct="1"/>
            <a:r>
              <a:rPr lang="en-US" altLang="en-US" sz="2000">
                <a:ea typeface="ＭＳ Ｐゴシック" panose="020B0600070205080204" pitchFamily="34" charset="-128"/>
              </a:rPr>
              <a:t>Identifying the customers requirements</a:t>
            </a:r>
          </a:p>
          <a:p>
            <a:pPr lvl="1" eaLnBrk="1" hangingPunct="1"/>
            <a:r>
              <a:rPr lang="en-US" altLang="en-US" sz="2000">
                <a:ea typeface="ＭＳ Ｐゴシック" panose="020B0600070205080204" pitchFamily="34" charset="-128"/>
              </a:rPr>
              <a:t>Listing the project deliverables to be produced</a:t>
            </a:r>
          </a:p>
          <a:p>
            <a:pPr lvl="1" eaLnBrk="1" hangingPunct="1"/>
            <a:r>
              <a:rPr lang="en-US" altLang="en-US" sz="2000">
                <a:ea typeface="ＭＳ Ｐゴシック" panose="020B0600070205080204" pitchFamily="34" charset="-128"/>
              </a:rPr>
              <a:t>Setting quality criteria for these deliverables</a:t>
            </a:r>
          </a:p>
          <a:p>
            <a:pPr lvl="1" eaLnBrk="1" hangingPunct="1"/>
            <a:r>
              <a:rPr lang="en-US" altLang="en-US" sz="2000">
                <a:ea typeface="ＭＳ Ｐゴシック" panose="020B0600070205080204" pitchFamily="34" charset="-128"/>
              </a:rPr>
              <a:t>Defining quality standards for the deliverables</a:t>
            </a:r>
          </a:p>
          <a:p>
            <a:pPr lvl="1" eaLnBrk="1" hangingPunct="1"/>
            <a:r>
              <a:rPr lang="en-US" altLang="en-US" sz="2000">
                <a:ea typeface="ＭＳ Ｐゴシック" panose="020B0600070205080204" pitchFamily="34" charset="-128"/>
              </a:rPr>
              <a:t>Gaining your customers agreement with the targets set</a:t>
            </a:r>
          </a:p>
        </p:txBody>
      </p:sp>
      <p:pic>
        <p:nvPicPr>
          <p:cNvPr id="63492" name="Picture 3">
            <a:extLst>
              <a:ext uri="{FF2B5EF4-FFF2-40B4-BE49-F238E27FC236}">
                <a16:creationId xmlns:a16="http://schemas.microsoft.com/office/drawing/2014/main" id="{DA649ABE-C67F-4B7F-95DD-972A2DAE14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4229100"/>
            <a:ext cx="66040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C1C38E24-4FBF-4049-BDC8-55734640E3C3}"/>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8CDA980-5407-44A3-97F1-E17A720B2B37}" type="slidenum">
              <a:rPr lang="en-US" altLang="en-US" sz="1200">
                <a:solidFill>
                  <a:srgbClr val="B5A788"/>
                </a:solidFill>
                <a:latin typeface="Gill Sans MT" panose="020B0502020104020203" pitchFamily="34" charset="0"/>
              </a:rPr>
              <a:pPr eaLnBrk="1" hangingPunct="1"/>
              <a:t>29</a:t>
            </a:fld>
            <a:endParaRPr lang="en-US" altLang="en-US" sz="1200">
              <a:solidFill>
                <a:srgbClr val="B5A788"/>
              </a:solidFill>
              <a:latin typeface="Gill Sans MT" panose="020B0502020104020203" pitchFamily="34" charset="0"/>
            </a:endParaRPr>
          </a:p>
        </p:txBody>
      </p:sp>
      <p:sp>
        <p:nvSpPr>
          <p:cNvPr id="63494" name="Footer Placeholder 5">
            <a:extLst>
              <a:ext uri="{FF2B5EF4-FFF2-40B4-BE49-F238E27FC236}">
                <a16:creationId xmlns:a16="http://schemas.microsoft.com/office/drawing/2014/main" id="{2F362189-2134-4080-B3B3-9F3BB943CDE9}"/>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BB5DBF-B113-4BA7-A594-7DE0050CA95E}"/>
              </a:ext>
            </a:extLst>
          </p:cNvPr>
          <p:cNvSpPr>
            <a:spLocks noGrp="1"/>
          </p:cNvSpPr>
          <p:nvPr>
            <p:ph type="title"/>
          </p:nvPr>
        </p:nvSpPr>
        <p:spPr>
          <a:xfrm>
            <a:off x="2578100" y="2600325"/>
            <a:ext cx="6400800" cy="2286000"/>
          </a:xfrm>
        </p:spPr>
        <p:txBody>
          <a:bodyPr/>
          <a:lstStyle/>
          <a:p>
            <a:pPr eaLnBrk="1" hangingPunct="1"/>
            <a:r>
              <a:rPr lang="en-US" altLang="en-US" cap="none">
                <a:effectLst>
                  <a:outerShdw blurRad="38100" dist="38100" dir="2700000" algn="tl">
                    <a:srgbClr val="C0C0C0"/>
                  </a:outerShdw>
                </a:effectLst>
                <a:ea typeface="ＭＳ Ｐゴシック" panose="020B0600070205080204" pitchFamily="34" charset="-128"/>
              </a:rPr>
              <a:t>PROJECT</a:t>
            </a:r>
          </a:p>
        </p:txBody>
      </p:sp>
      <p:sp>
        <p:nvSpPr>
          <p:cNvPr id="5" name="Text Placeholder 4">
            <a:extLst>
              <a:ext uri="{FF2B5EF4-FFF2-40B4-BE49-F238E27FC236}">
                <a16:creationId xmlns:a16="http://schemas.microsoft.com/office/drawing/2014/main" id="{50B0C22F-F836-4809-A08D-70E2A2F3C7FA}"/>
              </a:ext>
            </a:extLst>
          </p:cNvPr>
          <p:cNvSpPr>
            <a:spLocks noGrp="1"/>
          </p:cNvSpPr>
          <p:nvPr>
            <p:ph type="body" idx="1"/>
          </p:nvPr>
        </p:nvSpPr>
        <p:spPr>
          <a:xfrm>
            <a:off x="2578100" y="1066800"/>
            <a:ext cx="6400800" cy="1509713"/>
          </a:xfrm>
        </p:spPr>
        <p:txBody>
          <a:bodyPr>
            <a:normAutofit/>
          </a:bodyPr>
          <a:lstStyle/>
          <a:p>
            <a:pPr marL="17463" eaLnBrk="1" hangingPunct="1">
              <a:spcBef>
                <a:spcPct val="0"/>
              </a:spcBef>
            </a:pPr>
            <a:endParaRPr lang="en-US" altLang="en-US">
              <a:solidFill>
                <a:srgbClr val="320E04"/>
              </a:solidFill>
              <a:ea typeface="ＭＳ Ｐゴシック" panose="020B0600070205080204" pitchFamily="34" charset="-128"/>
            </a:endParaRPr>
          </a:p>
        </p:txBody>
      </p:sp>
      <p:sp>
        <p:nvSpPr>
          <p:cNvPr id="6" name="Slide Number Placeholder 5">
            <a:extLst>
              <a:ext uri="{FF2B5EF4-FFF2-40B4-BE49-F238E27FC236}">
                <a16:creationId xmlns:a16="http://schemas.microsoft.com/office/drawing/2014/main" id="{19D4AAE2-D4DD-497C-8F07-B81E63F14C70}"/>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2A2A8C1-5B86-44A0-9489-D53D4818FC89}" type="slidenum">
              <a:rPr lang="en-US" altLang="en-US" sz="1200">
                <a:solidFill>
                  <a:srgbClr val="B5A788"/>
                </a:solidFill>
                <a:latin typeface="Gill Sans MT" panose="020B0502020104020203" pitchFamily="34" charset="0"/>
              </a:rPr>
              <a:pPr eaLnBrk="1" hangingPunct="1"/>
              <a:t>3</a:t>
            </a:fld>
            <a:endParaRPr lang="en-US" altLang="en-US" sz="1200">
              <a:solidFill>
                <a:srgbClr val="B5A788"/>
              </a:solidFill>
              <a:latin typeface="Gill Sans MT" panose="020B0502020104020203" pitchFamily="34" charset="0"/>
            </a:endParaRPr>
          </a:p>
        </p:txBody>
      </p:sp>
      <p:sp>
        <p:nvSpPr>
          <p:cNvPr id="17413" name="Footer Placeholder 6">
            <a:extLst>
              <a:ext uri="{FF2B5EF4-FFF2-40B4-BE49-F238E27FC236}">
                <a16:creationId xmlns:a16="http://schemas.microsoft.com/office/drawing/2014/main" id="{7FFB32A4-9C90-4413-A151-A8C504801E7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6BEAE-93C2-4F64-AEE5-E6FE1D3DF19F}"/>
              </a:ext>
            </a:extLst>
          </p:cNvPr>
          <p:cNvSpPr>
            <a:spLocks noGrp="1"/>
          </p:cNvSpPr>
          <p:nvPr>
            <p:ph type="title"/>
          </p:nvPr>
        </p:nvSpPr>
        <p:spPr/>
        <p:txBody>
          <a:bodyPr/>
          <a:lstStyle/>
          <a:p>
            <a:pPr eaLnBrk="1" hangingPunct="1"/>
            <a:r>
              <a:rPr lang="en-US" altLang="en-US">
                <a:effectLst>
                  <a:outerShdw blurRad="38100" dist="38100" dir="2700000" algn="tl">
                    <a:srgbClr val="C0C0C0"/>
                  </a:outerShdw>
                </a:effectLst>
                <a:ea typeface="ＭＳ Ｐゴシック" panose="020B0600070205080204" pitchFamily="34" charset="-128"/>
              </a:rPr>
              <a:t>Project planning</a:t>
            </a:r>
          </a:p>
        </p:txBody>
      </p:sp>
      <p:sp>
        <p:nvSpPr>
          <p:cNvPr id="65539" name="Content Placeholder 2">
            <a:extLst>
              <a:ext uri="{FF2B5EF4-FFF2-40B4-BE49-F238E27FC236}">
                <a16:creationId xmlns:a16="http://schemas.microsoft.com/office/drawing/2014/main" id="{F17E5D7C-CE27-478E-8130-2A8A9BF7F81F}"/>
              </a:ext>
            </a:extLst>
          </p:cNvPr>
          <p:cNvSpPr>
            <a:spLocks noGrp="1"/>
          </p:cNvSpPr>
          <p:nvPr>
            <p:ph idx="1"/>
          </p:nvPr>
        </p:nvSpPr>
        <p:spPr/>
        <p:txBody>
          <a:bodyPr/>
          <a:lstStyle/>
          <a:p>
            <a:pPr eaLnBrk="1" hangingPunct="1"/>
            <a:r>
              <a:rPr lang="en-US" altLang="en-US" sz="2400" b="1">
                <a:ea typeface="ＭＳ Ｐゴシック" panose="020B0600070205080204" pitchFamily="34" charset="-128"/>
              </a:rPr>
              <a:t>Risk Planning</a:t>
            </a:r>
            <a:r>
              <a:rPr lang="en-US" altLang="en-US" sz="2400">
                <a:ea typeface="ＭＳ Ｐゴシック" panose="020B0600070205080204" pitchFamily="34" charset="-128"/>
              </a:rPr>
              <a:t> will help to:</a:t>
            </a:r>
          </a:p>
          <a:p>
            <a:pPr lvl="1" eaLnBrk="1" hangingPunct="1"/>
            <a:r>
              <a:rPr lang="en-US" altLang="en-US" sz="2000">
                <a:ea typeface="ＭＳ Ｐゴシック" panose="020B0600070205080204" pitchFamily="34" charset="-128"/>
              </a:rPr>
              <a:t>Identify risks within project</a:t>
            </a:r>
          </a:p>
          <a:p>
            <a:pPr lvl="1" eaLnBrk="1" hangingPunct="1"/>
            <a:r>
              <a:rPr lang="en-US" altLang="en-US" sz="2000">
                <a:ea typeface="ＭＳ Ｐゴシック" panose="020B0600070205080204" pitchFamily="34" charset="-128"/>
              </a:rPr>
              <a:t>Categorize and prioritize each risk</a:t>
            </a:r>
          </a:p>
          <a:p>
            <a:pPr lvl="1" eaLnBrk="1" hangingPunct="1"/>
            <a:r>
              <a:rPr lang="en-US" altLang="en-US" sz="2000">
                <a:ea typeface="ＭＳ Ｐゴシック" panose="020B0600070205080204" pitchFamily="34" charset="-128"/>
              </a:rPr>
              <a:t>Determine the likelihood of the risks occurring</a:t>
            </a:r>
          </a:p>
          <a:p>
            <a:pPr lvl="1" eaLnBrk="1" hangingPunct="1"/>
            <a:r>
              <a:rPr lang="en-US" altLang="en-US" sz="2000">
                <a:ea typeface="ＭＳ Ｐゴシック" panose="020B0600070205080204" pitchFamily="34" charset="-128"/>
              </a:rPr>
              <a:t>Identify the impact on the project if risk does occur</a:t>
            </a:r>
            <a:endParaRPr lang="en-US" altLang="en-US" sz="1600">
              <a:ea typeface="ＭＳ Ｐゴシック" panose="020B0600070205080204" pitchFamily="34" charset="-128"/>
            </a:endParaRPr>
          </a:p>
        </p:txBody>
      </p:sp>
      <p:pic>
        <p:nvPicPr>
          <p:cNvPr id="65540" name="Picture 3">
            <a:extLst>
              <a:ext uri="{FF2B5EF4-FFF2-40B4-BE49-F238E27FC236}">
                <a16:creationId xmlns:a16="http://schemas.microsoft.com/office/drawing/2014/main" id="{78A6A120-FDB1-4E4E-AC26-2DE3B3E410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810000"/>
            <a:ext cx="66040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3950F2DC-254D-4C49-9C59-4FF6C2436AEC}"/>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008B261-C13B-46F9-9D88-C280D4AB75B6}" type="slidenum">
              <a:rPr lang="en-US" altLang="en-US" sz="1200">
                <a:solidFill>
                  <a:srgbClr val="B5A788"/>
                </a:solidFill>
                <a:latin typeface="Gill Sans MT" panose="020B0502020104020203" pitchFamily="34" charset="0"/>
              </a:rPr>
              <a:pPr eaLnBrk="1" hangingPunct="1"/>
              <a:t>30</a:t>
            </a:fld>
            <a:endParaRPr lang="en-US" altLang="en-US" sz="1200">
              <a:solidFill>
                <a:srgbClr val="B5A788"/>
              </a:solidFill>
              <a:latin typeface="Gill Sans MT" panose="020B0502020104020203" pitchFamily="34" charset="0"/>
            </a:endParaRPr>
          </a:p>
        </p:txBody>
      </p:sp>
      <p:sp>
        <p:nvSpPr>
          <p:cNvPr id="65542" name="Footer Placeholder 5">
            <a:extLst>
              <a:ext uri="{FF2B5EF4-FFF2-40B4-BE49-F238E27FC236}">
                <a16:creationId xmlns:a16="http://schemas.microsoft.com/office/drawing/2014/main" id="{B813218F-6676-44B8-93A9-ECB06C332C27}"/>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FCB91-2CAC-41FF-8B05-027018739C87}"/>
              </a:ext>
            </a:extLst>
          </p:cNvPr>
          <p:cNvSpPr>
            <a:spLocks noGrp="1"/>
          </p:cNvSpPr>
          <p:nvPr>
            <p:ph type="title"/>
          </p:nvPr>
        </p:nvSpPr>
        <p:spPr/>
        <p:txBody>
          <a:bodyPr/>
          <a:lstStyle/>
          <a:p>
            <a:pPr eaLnBrk="1" hangingPunct="1"/>
            <a:r>
              <a:rPr lang="en-US" altLang="en-US">
                <a:effectLst>
                  <a:outerShdw blurRad="38100" dist="38100" dir="2700000" algn="tl">
                    <a:srgbClr val="C0C0C0"/>
                  </a:outerShdw>
                </a:effectLst>
                <a:ea typeface="ＭＳ Ｐゴシック" panose="020B0600070205080204" pitchFamily="34" charset="-128"/>
              </a:rPr>
              <a:t>Project planning</a:t>
            </a:r>
          </a:p>
        </p:txBody>
      </p:sp>
      <p:sp>
        <p:nvSpPr>
          <p:cNvPr id="67587" name="Content Placeholder 2">
            <a:extLst>
              <a:ext uri="{FF2B5EF4-FFF2-40B4-BE49-F238E27FC236}">
                <a16:creationId xmlns:a16="http://schemas.microsoft.com/office/drawing/2014/main" id="{C0CC6114-8FB8-4EB1-8A47-6ADFCC0A9019}"/>
              </a:ext>
            </a:extLst>
          </p:cNvPr>
          <p:cNvSpPr>
            <a:spLocks noGrp="1"/>
          </p:cNvSpPr>
          <p:nvPr>
            <p:ph idx="1"/>
          </p:nvPr>
        </p:nvSpPr>
        <p:spPr/>
        <p:txBody>
          <a:bodyPr/>
          <a:lstStyle/>
          <a:p>
            <a:pPr eaLnBrk="1" hangingPunct="1"/>
            <a:r>
              <a:rPr lang="en-US" altLang="en-US" sz="2400">
                <a:ea typeface="ＭＳ Ｐゴシック" panose="020B0600070205080204" pitchFamily="34" charset="-128"/>
              </a:rPr>
              <a:t>An </a:t>
            </a:r>
            <a:r>
              <a:rPr lang="en-US" altLang="en-US" sz="2400" b="1">
                <a:ea typeface="ＭＳ Ｐゴシック" panose="020B0600070205080204" pitchFamily="34" charset="-128"/>
              </a:rPr>
              <a:t>Acceptance Plan</a:t>
            </a:r>
            <a:r>
              <a:rPr lang="en-US" altLang="en-US" sz="2400">
                <a:ea typeface="ＭＳ Ｐゴシック" panose="020B0600070205080204" pitchFamily="34" charset="-128"/>
              </a:rPr>
              <a:t> is a schedule of tasks that are required to gain the customers acceptance that what you have produced is satisfactory.</a:t>
            </a:r>
            <a:endParaRPr lang="en-US" altLang="en-US" sz="1600">
              <a:ea typeface="ＭＳ Ｐゴシック" panose="020B0600070205080204" pitchFamily="34" charset="-128"/>
            </a:endParaRPr>
          </a:p>
        </p:txBody>
      </p:sp>
      <p:pic>
        <p:nvPicPr>
          <p:cNvPr id="67588" name="Picture 3">
            <a:extLst>
              <a:ext uri="{FF2B5EF4-FFF2-40B4-BE49-F238E27FC236}">
                <a16:creationId xmlns:a16="http://schemas.microsoft.com/office/drawing/2014/main" id="{3A6A189C-221C-44EC-84C1-2B7D834FC43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810000"/>
            <a:ext cx="66040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C001618B-B0C2-4D53-AA83-6094D66D0E47}"/>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9E5D6CA-A555-4DF3-9737-FBFFEE91C97E}" type="slidenum">
              <a:rPr lang="en-US" altLang="en-US" sz="1200">
                <a:solidFill>
                  <a:srgbClr val="B5A788"/>
                </a:solidFill>
                <a:latin typeface="Gill Sans MT" panose="020B0502020104020203" pitchFamily="34" charset="0"/>
              </a:rPr>
              <a:pPr eaLnBrk="1" hangingPunct="1"/>
              <a:t>31</a:t>
            </a:fld>
            <a:endParaRPr lang="en-US" altLang="en-US" sz="1200">
              <a:solidFill>
                <a:srgbClr val="B5A788"/>
              </a:solidFill>
              <a:latin typeface="Gill Sans MT" panose="020B0502020104020203" pitchFamily="34" charset="0"/>
            </a:endParaRPr>
          </a:p>
        </p:txBody>
      </p:sp>
      <p:sp>
        <p:nvSpPr>
          <p:cNvPr id="67590" name="Footer Placeholder 5">
            <a:extLst>
              <a:ext uri="{FF2B5EF4-FFF2-40B4-BE49-F238E27FC236}">
                <a16:creationId xmlns:a16="http://schemas.microsoft.com/office/drawing/2014/main" id="{E40131B9-5C01-4726-93BC-C01513A69574}"/>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997F-3F1B-4C24-BF7D-C8195F196D98}"/>
              </a:ext>
            </a:extLst>
          </p:cNvPr>
          <p:cNvSpPr>
            <a:spLocks noGrp="1"/>
          </p:cNvSpPr>
          <p:nvPr>
            <p:ph type="title"/>
          </p:nvPr>
        </p:nvSpPr>
        <p:spPr/>
        <p:txBody>
          <a:bodyPr/>
          <a:lstStyle/>
          <a:p>
            <a:pPr eaLnBrk="1" hangingPunct="1"/>
            <a:r>
              <a:rPr lang="en-US" altLang="en-US">
                <a:effectLst>
                  <a:outerShdw blurRad="38100" dist="38100" dir="2700000" algn="tl">
                    <a:srgbClr val="C0C0C0"/>
                  </a:outerShdw>
                </a:effectLst>
                <a:ea typeface="ＭＳ Ｐゴシック" panose="020B0600070205080204" pitchFamily="34" charset="-128"/>
              </a:rPr>
              <a:t>Project planning</a:t>
            </a:r>
          </a:p>
        </p:txBody>
      </p:sp>
      <p:sp>
        <p:nvSpPr>
          <p:cNvPr id="69635" name="Content Placeholder 2">
            <a:extLst>
              <a:ext uri="{FF2B5EF4-FFF2-40B4-BE49-F238E27FC236}">
                <a16:creationId xmlns:a16="http://schemas.microsoft.com/office/drawing/2014/main" id="{4C173F90-6F5C-491A-9DA0-627656C33404}"/>
              </a:ext>
            </a:extLst>
          </p:cNvPr>
          <p:cNvSpPr>
            <a:spLocks noGrp="1"/>
          </p:cNvSpPr>
          <p:nvPr>
            <p:ph idx="1"/>
          </p:nvPr>
        </p:nvSpPr>
        <p:spPr/>
        <p:txBody>
          <a:bodyPr/>
          <a:lstStyle/>
          <a:p>
            <a:pPr eaLnBrk="1" hangingPunct="1"/>
            <a:r>
              <a:rPr lang="en-US" altLang="en-US" sz="2400" b="1">
                <a:ea typeface="ＭＳ Ｐゴシック" panose="020B0600070205080204" pitchFamily="34" charset="-128"/>
              </a:rPr>
              <a:t>Communication Plan</a:t>
            </a:r>
          </a:p>
          <a:p>
            <a:pPr lvl="1" eaLnBrk="1" hangingPunct="1"/>
            <a:r>
              <a:rPr lang="en-US" altLang="en-US" sz="2000">
                <a:ea typeface="ＭＳ Ｐゴシック" panose="020B0600070205080204" pitchFamily="34" charset="-128"/>
              </a:rPr>
              <a:t>Identify the required communications events</a:t>
            </a:r>
          </a:p>
          <a:p>
            <a:pPr lvl="1" eaLnBrk="1" hangingPunct="1"/>
            <a:r>
              <a:rPr lang="en-US" altLang="en-US" sz="2000">
                <a:ea typeface="ＭＳ Ｐゴシック" panose="020B0600070205080204" pitchFamily="34" charset="-128"/>
              </a:rPr>
              <a:t>Determine the method and frequency of each event</a:t>
            </a:r>
          </a:p>
          <a:p>
            <a:pPr lvl="1" eaLnBrk="1" hangingPunct="1"/>
            <a:r>
              <a:rPr lang="en-US" altLang="en-US" sz="2000">
                <a:ea typeface="ＭＳ Ｐゴシック" panose="020B0600070205080204" pitchFamily="34" charset="-128"/>
              </a:rPr>
              <a:t>Allocate resource to communications events</a:t>
            </a:r>
          </a:p>
          <a:p>
            <a:pPr lvl="1" eaLnBrk="1" hangingPunct="1"/>
            <a:r>
              <a:rPr lang="en-US" altLang="en-US" sz="2000">
                <a:ea typeface="ＭＳ Ｐゴシック" panose="020B0600070205080204" pitchFamily="34" charset="-128"/>
              </a:rPr>
              <a:t>Build a communication event schedule</a:t>
            </a:r>
            <a:endParaRPr lang="en-US" altLang="en-US" sz="1200">
              <a:ea typeface="ＭＳ Ｐゴシック" panose="020B0600070205080204" pitchFamily="34" charset="-128"/>
            </a:endParaRPr>
          </a:p>
        </p:txBody>
      </p:sp>
      <p:pic>
        <p:nvPicPr>
          <p:cNvPr id="69636" name="Picture 3">
            <a:extLst>
              <a:ext uri="{FF2B5EF4-FFF2-40B4-BE49-F238E27FC236}">
                <a16:creationId xmlns:a16="http://schemas.microsoft.com/office/drawing/2014/main" id="{E28A81FD-63C2-4145-B9D5-6566CCF22CE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810000"/>
            <a:ext cx="66040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19EBEDDF-8773-4F38-ABD9-CB51180A84E0}"/>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E12BDEF1-266F-4AB7-8890-27300C5130BC}" type="slidenum">
              <a:rPr lang="en-US" altLang="en-US" sz="1200">
                <a:solidFill>
                  <a:srgbClr val="B5A788"/>
                </a:solidFill>
                <a:latin typeface="Gill Sans MT" panose="020B0502020104020203" pitchFamily="34" charset="0"/>
              </a:rPr>
              <a:pPr eaLnBrk="1" hangingPunct="1"/>
              <a:t>32</a:t>
            </a:fld>
            <a:endParaRPr lang="en-US" altLang="en-US" sz="1200">
              <a:solidFill>
                <a:srgbClr val="B5A788"/>
              </a:solidFill>
              <a:latin typeface="Gill Sans MT" panose="020B0502020104020203" pitchFamily="34" charset="0"/>
            </a:endParaRPr>
          </a:p>
        </p:txBody>
      </p:sp>
      <p:sp>
        <p:nvSpPr>
          <p:cNvPr id="69638" name="Footer Placeholder 5">
            <a:extLst>
              <a:ext uri="{FF2B5EF4-FFF2-40B4-BE49-F238E27FC236}">
                <a16:creationId xmlns:a16="http://schemas.microsoft.com/office/drawing/2014/main" id="{137CF21C-A770-47B3-8373-8B5FC0B1FCCA}"/>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F4CB7-234E-4ED9-8C78-16E09CA4AC4C}"/>
              </a:ext>
            </a:extLst>
          </p:cNvPr>
          <p:cNvSpPr>
            <a:spLocks noGrp="1"/>
          </p:cNvSpPr>
          <p:nvPr>
            <p:ph type="title"/>
          </p:nvPr>
        </p:nvSpPr>
        <p:spPr/>
        <p:txBody>
          <a:bodyPr/>
          <a:lstStyle/>
          <a:p>
            <a:pPr eaLnBrk="1" hangingPunct="1"/>
            <a:r>
              <a:rPr lang="en-US" altLang="en-US">
                <a:effectLst>
                  <a:outerShdw blurRad="38100" dist="38100" dir="2700000" algn="tl">
                    <a:srgbClr val="C0C0C0"/>
                  </a:outerShdw>
                </a:effectLst>
                <a:ea typeface="ＭＳ Ｐゴシック" panose="020B0600070205080204" pitchFamily="34" charset="-128"/>
              </a:rPr>
              <a:t>Project planning</a:t>
            </a:r>
          </a:p>
        </p:txBody>
      </p:sp>
      <p:sp>
        <p:nvSpPr>
          <p:cNvPr id="71683" name="Content Placeholder 2">
            <a:extLst>
              <a:ext uri="{FF2B5EF4-FFF2-40B4-BE49-F238E27FC236}">
                <a16:creationId xmlns:a16="http://schemas.microsoft.com/office/drawing/2014/main" id="{B3693648-7A83-422F-AEB1-885180A7BF65}"/>
              </a:ext>
            </a:extLst>
          </p:cNvPr>
          <p:cNvSpPr>
            <a:spLocks noGrp="1"/>
          </p:cNvSpPr>
          <p:nvPr>
            <p:ph idx="1"/>
          </p:nvPr>
        </p:nvSpPr>
        <p:spPr/>
        <p:txBody>
          <a:bodyPr/>
          <a:lstStyle/>
          <a:p>
            <a:pPr eaLnBrk="1" hangingPunct="1"/>
            <a:r>
              <a:rPr lang="en-US" altLang="en-US" sz="2400">
                <a:ea typeface="ＭＳ Ｐゴシック" panose="020B0600070205080204" pitchFamily="34" charset="-128"/>
              </a:rPr>
              <a:t>A </a:t>
            </a:r>
            <a:r>
              <a:rPr lang="en-US" altLang="en-US" sz="2400" b="1">
                <a:ea typeface="ＭＳ Ｐゴシック" panose="020B0600070205080204" pitchFamily="34" charset="-128"/>
              </a:rPr>
              <a:t>Procurement Plan</a:t>
            </a:r>
            <a:r>
              <a:rPr lang="en-US" altLang="en-US" sz="2400">
                <a:ea typeface="ＭＳ Ｐゴシック" panose="020B0600070205080204" pitchFamily="34" charset="-128"/>
              </a:rPr>
              <a:t> defines the products and services that you will obtain from external suppliers.</a:t>
            </a:r>
          </a:p>
          <a:p>
            <a:pPr lvl="1" eaLnBrk="1" hangingPunct="1"/>
            <a:r>
              <a:rPr lang="en-US" altLang="en-US" sz="2000">
                <a:ea typeface="ＭＳ Ｐゴシック" panose="020B0600070205080204" pitchFamily="34" charset="-128"/>
              </a:rPr>
              <a:t>Define your procurement requirements</a:t>
            </a:r>
          </a:p>
          <a:p>
            <a:pPr lvl="1" eaLnBrk="1" hangingPunct="1"/>
            <a:r>
              <a:rPr lang="en-US" altLang="en-US" sz="2000">
                <a:ea typeface="ＭＳ Ｐゴシック" panose="020B0600070205080204" pitchFamily="34" charset="-128"/>
              </a:rPr>
              <a:t>Identify all of the items you need to procure</a:t>
            </a:r>
            <a:endParaRPr lang="en-US" altLang="en-US" sz="800">
              <a:ea typeface="ＭＳ Ｐゴシック" panose="020B0600070205080204" pitchFamily="34" charset="-128"/>
            </a:endParaRPr>
          </a:p>
        </p:txBody>
      </p:sp>
      <p:pic>
        <p:nvPicPr>
          <p:cNvPr id="71684" name="Picture 3">
            <a:extLst>
              <a:ext uri="{FF2B5EF4-FFF2-40B4-BE49-F238E27FC236}">
                <a16:creationId xmlns:a16="http://schemas.microsoft.com/office/drawing/2014/main" id="{0FBD7945-E84B-4197-9312-BFA69CCD7A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505200"/>
            <a:ext cx="660400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FB14FB2C-FC7B-4A97-A897-F6A5425AE7B1}"/>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BF7015BA-F536-43B4-B955-61BEA91B994E}" type="slidenum">
              <a:rPr lang="en-US" altLang="en-US" sz="1200">
                <a:solidFill>
                  <a:srgbClr val="B5A788"/>
                </a:solidFill>
                <a:latin typeface="Gill Sans MT" panose="020B0502020104020203" pitchFamily="34" charset="0"/>
              </a:rPr>
              <a:pPr eaLnBrk="1" hangingPunct="1"/>
              <a:t>33</a:t>
            </a:fld>
            <a:endParaRPr lang="en-US" altLang="en-US" sz="1200">
              <a:solidFill>
                <a:srgbClr val="B5A788"/>
              </a:solidFill>
              <a:latin typeface="Gill Sans MT" panose="020B0502020104020203" pitchFamily="34" charset="0"/>
            </a:endParaRPr>
          </a:p>
        </p:txBody>
      </p:sp>
      <p:sp>
        <p:nvSpPr>
          <p:cNvPr id="71686" name="Footer Placeholder 5">
            <a:extLst>
              <a:ext uri="{FF2B5EF4-FFF2-40B4-BE49-F238E27FC236}">
                <a16:creationId xmlns:a16="http://schemas.microsoft.com/office/drawing/2014/main" id="{1DB95DDA-C146-4E2E-A95E-E29569E9AF34}"/>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4D26118-C5F7-468C-B205-4F8CE40E408C}"/>
              </a:ext>
            </a:extLst>
          </p:cNvPr>
          <p:cNvSpPr>
            <a:spLocks noGrp="1"/>
          </p:cNvSpPr>
          <p:nvPr>
            <p:ph type="title"/>
          </p:nvPr>
        </p:nvSpPr>
        <p:spPr>
          <a:xfrm>
            <a:off x="2578100" y="2600325"/>
            <a:ext cx="6400800" cy="2286000"/>
          </a:xfrm>
        </p:spPr>
        <p:txBody>
          <a:bodyPr/>
          <a:lstStyle/>
          <a:p>
            <a:r>
              <a:rPr lang="en-US" altLang="en-US" cap="none">
                <a:effectLst>
                  <a:outerShdw blurRad="38100" dist="38100" dir="2700000" algn="tl">
                    <a:srgbClr val="C0C0C0"/>
                  </a:outerShdw>
                </a:effectLst>
                <a:ea typeface="ＭＳ Ｐゴシック" panose="020B0600070205080204" pitchFamily="34" charset="-128"/>
              </a:rPr>
              <a:t>PROJECT MANAGEMENT TECHNIQUES</a:t>
            </a:r>
          </a:p>
        </p:txBody>
      </p:sp>
      <p:sp>
        <p:nvSpPr>
          <p:cNvPr id="7" name="Text Placeholder 6">
            <a:extLst>
              <a:ext uri="{FF2B5EF4-FFF2-40B4-BE49-F238E27FC236}">
                <a16:creationId xmlns:a16="http://schemas.microsoft.com/office/drawing/2014/main" id="{A0CB22DD-D61E-4B4B-A7B2-6AE2EA3002BE}"/>
              </a:ext>
            </a:extLst>
          </p:cNvPr>
          <p:cNvSpPr>
            <a:spLocks noGrp="1"/>
          </p:cNvSpPr>
          <p:nvPr>
            <p:ph type="body" idx="1"/>
          </p:nvPr>
        </p:nvSpPr>
        <p:spPr>
          <a:xfrm>
            <a:off x="2578100" y="1066800"/>
            <a:ext cx="6400800" cy="1509713"/>
          </a:xfrm>
        </p:spPr>
        <p:txBody>
          <a:bodyPr/>
          <a:lstStyle/>
          <a:p>
            <a:pPr marL="17463">
              <a:spcBef>
                <a:spcPct val="0"/>
              </a:spcBef>
            </a:pPr>
            <a:endParaRPr lang="en-US" altLang="en-US">
              <a:solidFill>
                <a:srgbClr val="320E04"/>
              </a:solidFill>
              <a:ea typeface="ＭＳ Ｐゴシック" panose="020B0600070205080204" pitchFamily="34" charset="-128"/>
            </a:endParaRPr>
          </a:p>
        </p:txBody>
      </p:sp>
      <p:sp>
        <p:nvSpPr>
          <p:cNvPr id="73732" name="Footer Placeholder 3">
            <a:extLst>
              <a:ext uri="{FF2B5EF4-FFF2-40B4-BE49-F238E27FC236}">
                <a16:creationId xmlns:a16="http://schemas.microsoft.com/office/drawing/2014/main" id="{87D2372B-27E7-4856-B840-FCAA68F84319}"/>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
        <p:nvSpPr>
          <p:cNvPr id="5" name="Slide Number Placeholder 4">
            <a:extLst>
              <a:ext uri="{FF2B5EF4-FFF2-40B4-BE49-F238E27FC236}">
                <a16:creationId xmlns:a16="http://schemas.microsoft.com/office/drawing/2014/main" id="{15CC5B22-A7D7-4BD1-A9E9-964405544F7D}"/>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6414364-7A0B-4CAF-9ED6-C774CF16A3B7}" type="slidenum">
              <a:rPr lang="en-US" altLang="en-US" sz="1200">
                <a:solidFill>
                  <a:srgbClr val="B5A788"/>
                </a:solidFill>
                <a:latin typeface="Gill Sans MT" panose="020B0502020104020203" pitchFamily="34" charset="0"/>
              </a:rPr>
              <a:pPr eaLnBrk="1" hangingPunct="1"/>
              <a:t>34</a:t>
            </a:fld>
            <a:endParaRPr lang="en-US" altLang="en-US" sz="1200">
              <a:solidFill>
                <a:srgbClr val="B5A788"/>
              </a:solidFill>
              <a:latin typeface="Gill Sans MT" panose="020B0502020104020203"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DEB75C-3D2D-426F-BC5C-B508E924ED7B}"/>
              </a:ext>
            </a:extLst>
          </p:cNvPr>
          <p:cNvSpPr>
            <a:spLocks noGrp="1"/>
          </p:cNvSpPr>
          <p:nvPr>
            <p:ph type="title"/>
          </p:nvPr>
        </p:nvSpPr>
        <p:spPr/>
        <p:txBody>
          <a:bodyPr/>
          <a:lstStyle/>
          <a:p>
            <a:r>
              <a:rPr lang="en-US" altLang="en-US" sz="4400">
                <a:effectLst>
                  <a:outerShdw blurRad="38100" dist="38100" dir="2700000" algn="tl">
                    <a:srgbClr val="C0C0C0"/>
                  </a:outerShdw>
                </a:effectLst>
                <a:ea typeface="ＭＳ Ｐゴシック" panose="020B0600070205080204" pitchFamily="34" charset="-128"/>
              </a:rPr>
              <a:t>Work breakdown structure</a:t>
            </a:r>
            <a:endParaRPr lang="en-US" altLang="en-US">
              <a:effectLst>
                <a:outerShdw blurRad="38100" dist="38100" dir="2700000" algn="tl">
                  <a:srgbClr val="C0C0C0"/>
                </a:outerShdw>
              </a:effectLst>
              <a:ea typeface="ＭＳ Ｐゴシック" panose="020B0600070205080204" pitchFamily="34" charset="-128"/>
            </a:endParaRPr>
          </a:p>
        </p:txBody>
      </p:sp>
      <p:sp>
        <p:nvSpPr>
          <p:cNvPr id="74755" name="Content Placeholder 6">
            <a:extLst>
              <a:ext uri="{FF2B5EF4-FFF2-40B4-BE49-F238E27FC236}">
                <a16:creationId xmlns:a16="http://schemas.microsoft.com/office/drawing/2014/main" id="{08B0870E-9586-4DFA-9167-3C6CA82E2D7F}"/>
              </a:ext>
            </a:extLst>
          </p:cNvPr>
          <p:cNvSpPr>
            <a:spLocks noGrp="1"/>
          </p:cNvSpPr>
          <p:nvPr>
            <p:ph idx="1"/>
          </p:nvPr>
        </p:nvSpPr>
        <p:spPr>
          <a:xfrm>
            <a:off x="1435100" y="1447800"/>
            <a:ext cx="7499350" cy="2362200"/>
          </a:xfrm>
        </p:spPr>
        <p:txBody>
          <a:bodyPr/>
          <a:lstStyle/>
          <a:p>
            <a:pPr>
              <a:lnSpc>
                <a:spcPct val="70000"/>
              </a:lnSpc>
            </a:pPr>
            <a:r>
              <a:rPr lang="en-US" altLang="en-US" sz="3000">
                <a:ea typeface="ＭＳ Ｐゴシック" panose="020B0600070205080204" pitchFamily="34" charset="-128"/>
              </a:rPr>
              <a:t>A method of breaking down a project into individual elements ( components, subcomponents, activities and tasks) in a hierarchical structure</a:t>
            </a:r>
          </a:p>
          <a:p>
            <a:pPr>
              <a:lnSpc>
                <a:spcPct val="70000"/>
              </a:lnSpc>
            </a:pPr>
            <a:r>
              <a:rPr lang="en-US" altLang="en-US" sz="3000">
                <a:ea typeface="ＭＳ Ｐゴシック" panose="020B0600070205080204" pitchFamily="34" charset="-128"/>
              </a:rPr>
              <a:t>It defines tasks that can be completed independently of other tasks</a:t>
            </a:r>
          </a:p>
        </p:txBody>
      </p:sp>
      <p:sp>
        <p:nvSpPr>
          <p:cNvPr id="74756" name="Footer Placeholder 3">
            <a:extLst>
              <a:ext uri="{FF2B5EF4-FFF2-40B4-BE49-F238E27FC236}">
                <a16:creationId xmlns:a16="http://schemas.microsoft.com/office/drawing/2014/main" id="{F7118242-7F76-444B-9D31-A2BCB3F7E38B}"/>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
        <p:nvSpPr>
          <p:cNvPr id="5" name="Slide Number Placeholder 4">
            <a:extLst>
              <a:ext uri="{FF2B5EF4-FFF2-40B4-BE49-F238E27FC236}">
                <a16:creationId xmlns:a16="http://schemas.microsoft.com/office/drawing/2014/main" id="{6ECBC55D-08B2-4C95-BA9A-78BCA60B780E}"/>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CF02287-3A07-49A7-8DF5-AA750F3C539B}" type="slidenum">
              <a:rPr lang="en-US" altLang="en-US" sz="1200">
                <a:solidFill>
                  <a:srgbClr val="B5A788"/>
                </a:solidFill>
                <a:latin typeface="Gill Sans MT" panose="020B0502020104020203" pitchFamily="34" charset="0"/>
              </a:rPr>
              <a:pPr eaLnBrk="1" hangingPunct="1"/>
              <a:t>35</a:t>
            </a:fld>
            <a:endParaRPr lang="en-US" altLang="en-US" sz="1200">
              <a:solidFill>
                <a:srgbClr val="B5A788"/>
              </a:solidFill>
              <a:latin typeface="Gill Sans MT" panose="020B0502020104020203" pitchFamily="34" charset="0"/>
            </a:endParaRPr>
          </a:p>
        </p:txBody>
      </p:sp>
      <p:pic>
        <p:nvPicPr>
          <p:cNvPr id="74758" name="Picture 7">
            <a:extLst>
              <a:ext uri="{FF2B5EF4-FFF2-40B4-BE49-F238E27FC236}">
                <a16:creationId xmlns:a16="http://schemas.microsoft.com/office/drawing/2014/main" id="{B5996B50-D3CF-4787-B0D9-29C1F7F5AA9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3657600"/>
            <a:ext cx="3403600"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00E0D8-0CE3-46BD-974D-6A6887AC223A}"/>
              </a:ext>
            </a:extLst>
          </p:cNvPr>
          <p:cNvSpPr>
            <a:spLocks noGrp="1"/>
          </p:cNvSpPr>
          <p:nvPr>
            <p:ph type="title"/>
          </p:nvPr>
        </p:nvSpPr>
        <p:spPr/>
        <p:txBody>
          <a:bodyPr/>
          <a:lstStyle/>
          <a:p>
            <a:r>
              <a:rPr lang="en-US" altLang="en-US" sz="4400">
                <a:effectLst>
                  <a:outerShdw blurRad="38100" dist="38100" dir="2700000" algn="tl">
                    <a:srgbClr val="C0C0C0"/>
                  </a:outerShdw>
                </a:effectLst>
                <a:ea typeface="ＭＳ Ｐゴシック" panose="020B0600070205080204" pitchFamily="34" charset="-128"/>
              </a:rPr>
              <a:t>Work breakdown structure</a:t>
            </a:r>
            <a:endParaRPr lang="en-US" altLang="en-US">
              <a:effectLst>
                <a:outerShdw blurRad="38100" dist="38100" dir="2700000" algn="tl">
                  <a:srgbClr val="C0C0C0"/>
                </a:outerShdw>
              </a:effectLst>
              <a:ea typeface="ＭＳ Ｐゴシック" panose="020B0600070205080204" pitchFamily="34" charset="-128"/>
            </a:endParaRPr>
          </a:p>
        </p:txBody>
      </p:sp>
      <p:sp>
        <p:nvSpPr>
          <p:cNvPr id="75779" name="Content Placeholder 6">
            <a:extLst>
              <a:ext uri="{FF2B5EF4-FFF2-40B4-BE49-F238E27FC236}">
                <a16:creationId xmlns:a16="http://schemas.microsoft.com/office/drawing/2014/main" id="{C96D4330-85D7-42EA-802A-1A0D69E8D3F5}"/>
              </a:ext>
            </a:extLst>
          </p:cNvPr>
          <p:cNvSpPr>
            <a:spLocks noGrp="1"/>
          </p:cNvSpPr>
          <p:nvPr>
            <p:ph idx="1"/>
          </p:nvPr>
        </p:nvSpPr>
        <p:spPr/>
        <p:txBody>
          <a:bodyPr/>
          <a:lstStyle/>
          <a:p>
            <a:pPr>
              <a:lnSpc>
                <a:spcPct val="90000"/>
              </a:lnSpc>
            </a:pPr>
            <a:r>
              <a:rPr lang="en-US" altLang="en-US">
                <a:ea typeface="ＭＳ Ｐゴシック" panose="020B0600070205080204" pitchFamily="34" charset="-128"/>
              </a:rPr>
              <a:t>It is foundation of project planning</a:t>
            </a:r>
          </a:p>
          <a:p>
            <a:pPr>
              <a:lnSpc>
                <a:spcPct val="90000"/>
              </a:lnSpc>
            </a:pPr>
            <a:r>
              <a:rPr lang="en-US" altLang="en-US">
                <a:ea typeface="ＭＳ Ｐゴシック" panose="020B0600070205080204" pitchFamily="34" charset="-128"/>
              </a:rPr>
              <a:t>It is developed before estimation of activity durations</a:t>
            </a:r>
          </a:p>
          <a:p>
            <a:pPr>
              <a:lnSpc>
                <a:spcPct val="90000"/>
              </a:lnSpc>
            </a:pPr>
            <a:r>
              <a:rPr lang="en-US" altLang="en-US">
                <a:ea typeface="ＭＳ Ｐゴシック" panose="020B0600070205080204" pitchFamily="34" charset="-128"/>
              </a:rPr>
              <a:t>It can be used to identity the tasks in the CPM and PERT </a:t>
            </a:r>
          </a:p>
          <a:p>
            <a:endParaRPr lang="en-US" altLang="en-US">
              <a:ea typeface="ＭＳ Ｐゴシック" panose="020B0600070205080204" pitchFamily="34" charset="-128"/>
            </a:endParaRPr>
          </a:p>
        </p:txBody>
      </p:sp>
      <p:sp>
        <p:nvSpPr>
          <p:cNvPr id="75780" name="Footer Placeholder 3">
            <a:extLst>
              <a:ext uri="{FF2B5EF4-FFF2-40B4-BE49-F238E27FC236}">
                <a16:creationId xmlns:a16="http://schemas.microsoft.com/office/drawing/2014/main" id="{2AA13582-C7FE-4508-B5FC-A7A910DF19B1}"/>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
        <p:nvSpPr>
          <p:cNvPr id="5" name="Slide Number Placeholder 4">
            <a:extLst>
              <a:ext uri="{FF2B5EF4-FFF2-40B4-BE49-F238E27FC236}">
                <a16:creationId xmlns:a16="http://schemas.microsoft.com/office/drawing/2014/main" id="{9CF7B8D3-9344-47E4-805A-5C966952DA36}"/>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5102DF8-9BD8-4A50-98C7-8AF8EE842DF0}" type="slidenum">
              <a:rPr lang="en-US" altLang="en-US" sz="1200">
                <a:solidFill>
                  <a:srgbClr val="B5A788"/>
                </a:solidFill>
                <a:latin typeface="Gill Sans MT" panose="020B0502020104020203" pitchFamily="34" charset="0"/>
              </a:rPr>
              <a:pPr eaLnBrk="1" hangingPunct="1"/>
              <a:t>36</a:t>
            </a:fld>
            <a:endParaRPr lang="en-US" altLang="en-US" sz="1200">
              <a:solidFill>
                <a:srgbClr val="B5A788"/>
              </a:solidFill>
              <a:latin typeface="Gill Sans MT" panose="020B0502020104020203"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FF746E-D934-478F-A301-B927E73A9716}"/>
              </a:ext>
            </a:extLst>
          </p:cNvPr>
          <p:cNvSpPr>
            <a:spLocks noGrp="1"/>
          </p:cNvSpPr>
          <p:nvPr>
            <p:ph type="title"/>
          </p:nvPr>
        </p:nvSpPr>
        <p:spPr/>
        <p:txBody>
          <a:bodyPr/>
          <a:lstStyle/>
          <a:p>
            <a:r>
              <a:rPr lang="en-US" altLang="en-US" sz="4400">
                <a:effectLst>
                  <a:outerShdw blurRad="38100" dist="38100" dir="2700000" algn="tl">
                    <a:srgbClr val="C0C0C0"/>
                  </a:outerShdw>
                </a:effectLst>
                <a:ea typeface="ＭＳ Ｐゴシック" panose="020B0600070205080204" pitchFamily="34" charset="-128"/>
              </a:rPr>
              <a:t>Work breakdown structure</a:t>
            </a:r>
            <a:endParaRPr lang="en-US" altLang="en-US">
              <a:effectLst>
                <a:outerShdw blurRad="38100" dist="38100" dir="2700000" algn="tl">
                  <a:srgbClr val="C0C0C0"/>
                </a:outerShdw>
              </a:effectLst>
              <a:ea typeface="ＭＳ Ｐゴシック" panose="020B0600070205080204" pitchFamily="34" charset="-128"/>
            </a:endParaRPr>
          </a:p>
        </p:txBody>
      </p:sp>
      <p:sp>
        <p:nvSpPr>
          <p:cNvPr id="7" name="Content Placeholder 6">
            <a:extLst>
              <a:ext uri="{FF2B5EF4-FFF2-40B4-BE49-F238E27FC236}">
                <a16:creationId xmlns:a16="http://schemas.microsoft.com/office/drawing/2014/main" id="{FAB4A0FF-3079-4748-A277-34F48922DAEA}"/>
              </a:ext>
            </a:extLst>
          </p:cNvPr>
          <p:cNvSpPr>
            <a:spLocks noGrp="1"/>
          </p:cNvSpPr>
          <p:nvPr>
            <p:ph idx="1"/>
          </p:nvPr>
        </p:nvSpPr>
        <p:spPr/>
        <p:txBody>
          <a:bodyPr>
            <a:normAutofit/>
          </a:bodyPr>
          <a:lstStyle/>
          <a:p>
            <a:pPr>
              <a:lnSpc>
                <a:spcPct val="80000"/>
              </a:lnSpc>
            </a:pPr>
            <a:r>
              <a:rPr lang="en-US" altLang="en-US" sz="3000">
                <a:ea typeface="ＭＳ Ｐゴシック" panose="020B0600070205080204" pitchFamily="34" charset="-128"/>
              </a:rPr>
              <a:t>A unit of work should appear at only one place in the WBS.</a:t>
            </a:r>
          </a:p>
          <a:p>
            <a:pPr>
              <a:lnSpc>
                <a:spcPct val="80000"/>
              </a:lnSpc>
            </a:pPr>
            <a:r>
              <a:rPr lang="en-US" altLang="en-US" sz="3000">
                <a:ea typeface="ＭＳ Ｐゴシック" panose="020B0600070205080204" pitchFamily="34" charset="-128"/>
              </a:rPr>
              <a:t>The work content of a WBS item is the sum of the WBS items below it.</a:t>
            </a:r>
          </a:p>
          <a:p>
            <a:pPr>
              <a:lnSpc>
                <a:spcPct val="80000"/>
              </a:lnSpc>
            </a:pPr>
            <a:r>
              <a:rPr lang="en-US" altLang="en-US" sz="3000">
                <a:ea typeface="ＭＳ Ｐゴシック" panose="020B0600070205080204" pitchFamily="34" charset="-128"/>
              </a:rPr>
              <a:t>A WBS item is the responsibility of only one individual, even though many people may be working on it.</a:t>
            </a:r>
          </a:p>
          <a:p>
            <a:pPr>
              <a:lnSpc>
                <a:spcPct val="80000"/>
              </a:lnSpc>
            </a:pPr>
            <a:r>
              <a:rPr lang="en-US" altLang="en-US" sz="3000">
                <a:ea typeface="ＭＳ Ｐゴシック" panose="020B0600070205080204" pitchFamily="34" charset="-128"/>
              </a:rPr>
              <a:t>Each WBS item must be documented to ensure accurate understanding of the scope of work included and not included in that item.</a:t>
            </a:r>
          </a:p>
        </p:txBody>
      </p:sp>
      <p:sp>
        <p:nvSpPr>
          <p:cNvPr id="76804" name="Footer Placeholder 3">
            <a:extLst>
              <a:ext uri="{FF2B5EF4-FFF2-40B4-BE49-F238E27FC236}">
                <a16:creationId xmlns:a16="http://schemas.microsoft.com/office/drawing/2014/main" id="{B0DC37E5-4F37-4BCC-B066-F16E3A5C121C}"/>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
        <p:nvSpPr>
          <p:cNvPr id="5" name="Slide Number Placeholder 4">
            <a:extLst>
              <a:ext uri="{FF2B5EF4-FFF2-40B4-BE49-F238E27FC236}">
                <a16:creationId xmlns:a16="http://schemas.microsoft.com/office/drawing/2014/main" id="{E6765680-6E0E-4E67-B6AC-4CCEFD44CAF5}"/>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C7A9439-4619-4F86-968E-A20F9C40FC54}" type="slidenum">
              <a:rPr lang="en-US" altLang="en-US" sz="1200">
                <a:solidFill>
                  <a:srgbClr val="B5A788"/>
                </a:solidFill>
                <a:latin typeface="Gill Sans MT" panose="020B0502020104020203" pitchFamily="34" charset="0"/>
              </a:rPr>
              <a:pPr eaLnBrk="1" hangingPunct="1"/>
              <a:t>37</a:t>
            </a:fld>
            <a:endParaRPr lang="en-US" altLang="en-US" sz="1200">
              <a:solidFill>
                <a:srgbClr val="B5A788"/>
              </a:solidFill>
              <a:latin typeface="Gill Sans MT" panose="020B0502020104020203"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5F12D-F0A1-43A6-9475-64486E0022AA}"/>
              </a:ext>
            </a:extLst>
          </p:cNvPr>
          <p:cNvSpPr>
            <a:spLocks noGrp="1"/>
          </p:cNvSpPr>
          <p:nvPr>
            <p:ph type="title"/>
          </p:nvPr>
        </p:nvSpPr>
        <p:spPr/>
        <p:txBody>
          <a:bodyPr/>
          <a:lstStyle/>
          <a:p>
            <a:r>
              <a:rPr lang="en-US" altLang="en-US">
                <a:effectLst>
                  <a:outerShdw blurRad="38100" dist="38100" dir="2700000" algn="tl">
                    <a:srgbClr val="C0C0C0"/>
                  </a:outerShdw>
                </a:effectLst>
                <a:ea typeface="ＭＳ Ｐゴシック" panose="020B0600070205080204" pitchFamily="34" charset="-128"/>
              </a:rPr>
              <a:t>WBS example</a:t>
            </a:r>
          </a:p>
        </p:txBody>
      </p:sp>
      <p:sp>
        <p:nvSpPr>
          <p:cNvPr id="77827" name="Footer Placeholder 3">
            <a:extLst>
              <a:ext uri="{FF2B5EF4-FFF2-40B4-BE49-F238E27FC236}">
                <a16:creationId xmlns:a16="http://schemas.microsoft.com/office/drawing/2014/main" id="{E280F66B-A049-4151-9FFC-6B2CC7280B0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
        <p:nvSpPr>
          <p:cNvPr id="5" name="Slide Number Placeholder 4">
            <a:extLst>
              <a:ext uri="{FF2B5EF4-FFF2-40B4-BE49-F238E27FC236}">
                <a16:creationId xmlns:a16="http://schemas.microsoft.com/office/drawing/2014/main" id="{3722696A-7110-4C77-870D-339CC31657FB}"/>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A686C53-0772-47F6-9786-CFF0781188BF}" type="slidenum">
              <a:rPr lang="en-US" altLang="en-US" sz="1200">
                <a:solidFill>
                  <a:srgbClr val="B5A788"/>
                </a:solidFill>
                <a:latin typeface="Gill Sans MT" panose="020B0502020104020203" pitchFamily="34" charset="0"/>
              </a:rPr>
              <a:pPr eaLnBrk="1" hangingPunct="1"/>
              <a:t>38</a:t>
            </a:fld>
            <a:endParaRPr lang="en-US" altLang="en-US" sz="1200">
              <a:solidFill>
                <a:srgbClr val="B5A788"/>
              </a:solidFill>
              <a:latin typeface="Gill Sans MT" panose="020B0502020104020203" pitchFamily="34" charset="0"/>
            </a:endParaRPr>
          </a:p>
        </p:txBody>
      </p:sp>
      <p:pic>
        <p:nvPicPr>
          <p:cNvPr id="77829" name="Picture 5">
            <a:extLst>
              <a:ext uri="{FF2B5EF4-FFF2-40B4-BE49-F238E27FC236}">
                <a16:creationId xmlns:a16="http://schemas.microsoft.com/office/drawing/2014/main" id="{F98E85FA-2204-4532-99C1-73689468DB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244600"/>
            <a:ext cx="7620000"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443038" y="458788"/>
            <a:ext cx="7240587" cy="527050"/>
          </a:xfrm>
        </p:spPr>
        <p:txBody>
          <a:bodyPr>
            <a:normAutofit fontScale="90000"/>
          </a:bodyPr>
          <a:lstStyle/>
          <a:p>
            <a:pPr eaLnBrk="1" hangingPunct="1"/>
            <a:r>
              <a:rPr lang="en-US" altLang="en-US"/>
              <a:t>Approaches to Developing WBSs</a:t>
            </a:r>
          </a:p>
        </p:txBody>
      </p:sp>
      <p:sp>
        <p:nvSpPr>
          <p:cNvPr id="14339" name="Rectangle 3"/>
          <p:cNvSpPr>
            <a:spLocks noGrp="1" noChangeArrowheads="1"/>
          </p:cNvSpPr>
          <p:nvPr>
            <p:ph type="body" idx="1"/>
          </p:nvPr>
        </p:nvSpPr>
        <p:spPr>
          <a:xfrm>
            <a:off x="1196399" y="1562100"/>
            <a:ext cx="7772400" cy="3733800"/>
          </a:xfrm>
        </p:spPr>
        <p:txBody>
          <a:bodyPr/>
          <a:lstStyle/>
          <a:p>
            <a:pPr eaLnBrk="1" hangingPunct="1">
              <a:lnSpc>
                <a:spcPct val="90000"/>
              </a:lnSpc>
            </a:pPr>
            <a:r>
              <a:rPr lang="en-US" altLang="en-US" sz="2100" dirty="0"/>
              <a:t>The top-down approach: Start with the largest items of the project and break them down</a:t>
            </a:r>
          </a:p>
          <a:p>
            <a:pPr eaLnBrk="1" hangingPunct="1">
              <a:lnSpc>
                <a:spcPct val="90000"/>
              </a:lnSpc>
            </a:pPr>
            <a:r>
              <a:rPr lang="en-US" altLang="en-US" sz="2100" dirty="0"/>
              <a:t>Mind-mapping approach: Write down tasks in a non-linear format and then create the WBS structure</a:t>
            </a:r>
          </a:p>
          <a:p>
            <a:pPr eaLnBrk="1" hangingPunct="1">
              <a:lnSpc>
                <a:spcPct val="90000"/>
              </a:lnSpc>
            </a:pPr>
            <a:endParaRPr lang="en-US" altLang="en-US" sz="2100"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8127" b="16701"/>
          <a:stretch/>
        </p:blipFill>
        <p:spPr bwMode="auto">
          <a:xfrm>
            <a:off x="1619672" y="3284984"/>
            <a:ext cx="6339035"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5642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A0D99-16B5-4FA7-BD95-495EEA000231}"/>
              </a:ext>
            </a:extLst>
          </p:cNvPr>
          <p:cNvSpPr>
            <a:spLocks noGrp="1"/>
          </p:cNvSpPr>
          <p:nvPr>
            <p:ph type="title"/>
          </p:nvPr>
        </p:nvSpPr>
        <p:spPr/>
        <p:txBody>
          <a:bodyPr/>
          <a:lstStyle/>
          <a:p>
            <a:pPr eaLnBrk="1" hangingPunct="1"/>
            <a:r>
              <a:rPr lang="en-US" altLang="en-US">
                <a:effectLst>
                  <a:outerShdw blurRad="38100" dist="38100" dir="2700000" algn="tl">
                    <a:srgbClr val="C0C0C0"/>
                  </a:outerShdw>
                </a:effectLst>
                <a:ea typeface="ＭＳ Ｐゴシック" panose="020B0600070205080204" pitchFamily="34" charset="-128"/>
              </a:rPr>
              <a:t>What is a project?</a:t>
            </a:r>
          </a:p>
        </p:txBody>
      </p:sp>
      <p:sp>
        <p:nvSpPr>
          <p:cNvPr id="18435" name="Content Placeholder 2">
            <a:extLst>
              <a:ext uri="{FF2B5EF4-FFF2-40B4-BE49-F238E27FC236}">
                <a16:creationId xmlns:a16="http://schemas.microsoft.com/office/drawing/2014/main" id="{33707E7B-6B14-45AC-B930-9A5701EBE484}"/>
              </a:ext>
            </a:extLst>
          </p:cNvPr>
          <p:cNvSpPr>
            <a:spLocks noGrp="1"/>
          </p:cNvSpPr>
          <p:nvPr>
            <p:ph idx="1"/>
          </p:nvPr>
        </p:nvSpPr>
        <p:spPr/>
        <p:txBody>
          <a:bodyPr/>
          <a:lstStyle/>
          <a:p>
            <a:pPr eaLnBrk="1" hangingPunct="1"/>
            <a:r>
              <a:rPr lang="en-US" altLang="en-US">
                <a:ea typeface="ＭＳ Ｐゴシック" panose="020B0600070205080204" pitchFamily="34" charset="-128"/>
              </a:rPr>
              <a:t>Unique set of coordinated </a:t>
            </a:r>
            <a:r>
              <a:rPr lang="en-US" altLang="en-US" b="1">
                <a:ea typeface="ＭＳ Ｐゴシック" panose="020B0600070205080204" pitchFamily="34" charset="-128"/>
              </a:rPr>
              <a:t>activities</a:t>
            </a:r>
            <a:r>
              <a:rPr lang="en-US" altLang="en-US">
                <a:ea typeface="ＭＳ Ｐゴシック" panose="020B0600070205080204" pitchFamily="34" charset="-128"/>
              </a:rPr>
              <a:t>, with a definite </a:t>
            </a:r>
            <a:r>
              <a:rPr lang="en-US" altLang="en-US" b="1">
                <a:ea typeface="ＭＳ Ｐゴシック" panose="020B0600070205080204" pitchFamily="34" charset="-128"/>
              </a:rPr>
              <a:t>starting </a:t>
            </a:r>
            <a:r>
              <a:rPr lang="en-US" altLang="en-US">
                <a:ea typeface="ＭＳ Ｐゴシック" panose="020B0600070205080204" pitchFamily="34" charset="-128"/>
              </a:rPr>
              <a:t>and </a:t>
            </a:r>
            <a:r>
              <a:rPr lang="en-US" altLang="en-US" b="1">
                <a:ea typeface="ＭＳ Ｐゴシック" panose="020B0600070205080204" pitchFamily="34" charset="-128"/>
              </a:rPr>
              <a:t>finishing </a:t>
            </a:r>
            <a:r>
              <a:rPr lang="en-US" altLang="en-US">
                <a:ea typeface="ＭＳ Ｐゴシック" panose="020B0600070205080204" pitchFamily="34" charset="-128"/>
              </a:rPr>
              <a:t>points, </a:t>
            </a:r>
            <a:r>
              <a:rPr lang="en-US" altLang="en-US" b="1">
                <a:ea typeface="ＭＳ Ｐゴシック" panose="020B0600070205080204" pitchFamily="34" charset="-128"/>
              </a:rPr>
              <a:t>undertaken </a:t>
            </a:r>
            <a:r>
              <a:rPr lang="en-US" altLang="en-US">
                <a:ea typeface="ＭＳ Ｐゴシック" panose="020B0600070205080204" pitchFamily="34" charset="-128"/>
              </a:rPr>
              <a:t>by an individual or an organization to meet specific </a:t>
            </a:r>
            <a:r>
              <a:rPr lang="en-US" altLang="en-US" b="1">
                <a:ea typeface="ＭＳ Ｐゴシック" panose="020B0600070205080204" pitchFamily="34" charset="-128"/>
              </a:rPr>
              <a:t>objectives </a:t>
            </a:r>
            <a:r>
              <a:rPr lang="en-US" altLang="en-US">
                <a:ea typeface="ＭＳ Ｐゴシック" panose="020B0600070205080204" pitchFamily="34" charset="-128"/>
              </a:rPr>
              <a:t>within defined </a:t>
            </a:r>
            <a:r>
              <a:rPr lang="en-US" altLang="en-US" b="1">
                <a:ea typeface="ＭＳ Ｐゴシック" panose="020B0600070205080204" pitchFamily="34" charset="-128"/>
              </a:rPr>
              <a:t>schedule</a:t>
            </a:r>
            <a:r>
              <a:rPr lang="en-US" altLang="en-US">
                <a:ea typeface="ＭＳ Ｐゴシック" panose="020B0600070205080204" pitchFamily="34" charset="-128"/>
              </a:rPr>
              <a:t>, </a:t>
            </a:r>
            <a:r>
              <a:rPr lang="en-US" altLang="en-US" b="1">
                <a:ea typeface="ＭＳ Ｐゴシック" panose="020B0600070205080204" pitchFamily="34" charset="-128"/>
              </a:rPr>
              <a:t>cost </a:t>
            </a:r>
            <a:r>
              <a:rPr lang="en-US" altLang="en-US">
                <a:ea typeface="ＭＳ Ｐゴシック" panose="020B0600070205080204" pitchFamily="34" charset="-128"/>
              </a:rPr>
              <a:t>and </a:t>
            </a:r>
            <a:r>
              <a:rPr lang="en-US" altLang="en-US" b="1">
                <a:ea typeface="ＭＳ Ｐゴシック" panose="020B0600070205080204" pitchFamily="34" charset="-128"/>
              </a:rPr>
              <a:t>performance </a:t>
            </a:r>
            <a:r>
              <a:rPr lang="en-US" altLang="en-US">
                <a:ea typeface="ＭＳ Ｐゴシック" panose="020B0600070205080204" pitchFamily="34" charset="-128"/>
              </a:rPr>
              <a:t>parameters (British Standard 60971, 2000:2)</a:t>
            </a:r>
          </a:p>
          <a:p>
            <a:pPr eaLnBrk="1" hangingPunct="1"/>
            <a:endParaRPr lang="en-US" altLang="en-US">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C90C47E0-F969-45C2-9968-DE8FABF5479A}"/>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B264A451-7234-4DDB-BBBD-C557C3C159C1}" type="slidenum">
              <a:rPr lang="en-US" altLang="en-US" sz="1200">
                <a:solidFill>
                  <a:srgbClr val="B5A788"/>
                </a:solidFill>
                <a:latin typeface="Gill Sans MT" panose="020B0502020104020203" pitchFamily="34" charset="0"/>
              </a:rPr>
              <a:pPr eaLnBrk="1" hangingPunct="1"/>
              <a:t>4</a:t>
            </a:fld>
            <a:endParaRPr lang="en-US" altLang="en-US" sz="1200">
              <a:solidFill>
                <a:srgbClr val="B5A788"/>
              </a:solidFill>
              <a:latin typeface="Gill Sans MT" panose="020B0502020104020203" pitchFamily="34" charset="0"/>
            </a:endParaRPr>
          </a:p>
        </p:txBody>
      </p:sp>
      <p:sp>
        <p:nvSpPr>
          <p:cNvPr id="18437" name="Footer Placeholder 4">
            <a:extLst>
              <a:ext uri="{FF2B5EF4-FFF2-40B4-BE49-F238E27FC236}">
                <a16:creationId xmlns:a16="http://schemas.microsoft.com/office/drawing/2014/main" id="{BC88FAEF-37E2-47BF-A877-AB32088BD5D6}"/>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ext Box 1"/>
          <p:cNvSpPr txBox="1">
            <a:spLocks noChangeArrowheads="1"/>
          </p:cNvSpPr>
          <p:nvPr/>
        </p:nvSpPr>
        <p:spPr bwMode="auto">
          <a:xfrm>
            <a:off x="914400" y="419100"/>
            <a:ext cx="76962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160" tIns="46080" rIns="92160" bIns="4608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9pPr>
          </a:lstStyle>
          <a:p>
            <a:pPr algn="ctr"/>
            <a:r>
              <a:rPr lang="en-US" altLang="en-US" sz="3200">
                <a:solidFill>
                  <a:srgbClr val="790015"/>
                </a:solidFill>
              </a:rPr>
              <a:t> </a:t>
            </a:r>
          </a:p>
        </p:txBody>
      </p:sp>
      <p:sp>
        <p:nvSpPr>
          <p:cNvPr id="60418" name="Rectangle 2"/>
          <p:cNvSpPr>
            <a:spLocks noChangeArrowheads="1"/>
          </p:cNvSpPr>
          <p:nvPr/>
        </p:nvSpPr>
        <p:spPr bwMode="auto">
          <a:xfrm>
            <a:off x="913259" y="5970588"/>
            <a:ext cx="786447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160" tIns="46080" rIns="92160" bIns="4608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9pPr>
          </a:lstStyle>
          <a:p>
            <a:pPr algn="ctr"/>
            <a:r>
              <a:rPr lang="en-US" altLang="en-US" b="1">
                <a:solidFill>
                  <a:srgbClr val="000000"/>
                </a:solidFill>
              </a:rPr>
              <a:t>Most common type: Six-Level Indented Structure</a:t>
            </a:r>
          </a:p>
        </p:txBody>
      </p:sp>
      <p:sp>
        <p:nvSpPr>
          <p:cNvPr id="60419" name="Rectangle 3"/>
          <p:cNvSpPr>
            <a:spLocks noChangeArrowheads="1"/>
          </p:cNvSpPr>
          <p:nvPr/>
        </p:nvSpPr>
        <p:spPr bwMode="auto">
          <a:xfrm>
            <a:off x="1111696" y="1871663"/>
            <a:ext cx="7762875" cy="3943350"/>
          </a:xfrm>
          <a:prstGeom prst="rect">
            <a:avLst/>
          </a:prstGeom>
          <a:solidFill>
            <a:srgbClr val="FAFD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
        <p:nvSpPr>
          <p:cNvPr id="60420" name="Rectangle 4"/>
          <p:cNvSpPr>
            <a:spLocks noChangeArrowheads="1"/>
          </p:cNvSpPr>
          <p:nvPr/>
        </p:nvSpPr>
        <p:spPr bwMode="auto">
          <a:xfrm>
            <a:off x="1305371" y="1924050"/>
            <a:ext cx="15113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9pPr>
          </a:lstStyle>
          <a:p>
            <a:r>
              <a:rPr lang="en-US" altLang="en-US" sz="3500" b="1">
                <a:solidFill>
                  <a:srgbClr val="000000"/>
                </a:solidFill>
              </a:rPr>
              <a:t>LEVEL</a:t>
            </a:r>
          </a:p>
        </p:txBody>
      </p:sp>
      <p:sp>
        <p:nvSpPr>
          <p:cNvPr id="60421" name="Rectangle 5"/>
          <p:cNvSpPr>
            <a:spLocks noChangeArrowheads="1"/>
          </p:cNvSpPr>
          <p:nvPr/>
        </p:nvSpPr>
        <p:spPr bwMode="auto">
          <a:xfrm>
            <a:off x="3207196" y="1924050"/>
            <a:ext cx="30924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9pPr>
          </a:lstStyle>
          <a:p>
            <a:r>
              <a:rPr lang="en-US" altLang="en-US" sz="3500" b="1">
                <a:solidFill>
                  <a:srgbClr val="000000"/>
                </a:solidFill>
              </a:rPr>
              <a:t>DESCRIPTION</a:t>
            </a:r>
          </a:p>
        </p:txBody>
      </p:sp>
      <p:sp>
        <p:nvSpPr>
          <p:cNvPr id="60422" name="Rectangle 6"/>
          <p:cNvSpPr>
            <a:spLocks noChangeArrowheads="1"/>
          </p:cNvSpPr>
          <p:nvPr/>
        </p:nvSpPr>
        <p:spPr bwMode="auto">
          <a:xfrm>
            <a:off x="1340296" y="2454275"/>
            <a:ext cx="204788"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9pPr>
          </a:lstStyle>
          <a:p>
            <a:r>
              <a:rPr lang="en-US" altLang="en-US" sz="3200" b="1" dirty="0">
                <a:solidFill>
                  <a:srgbClr val="000000"/>
                </a:solidFill>
              </a:rPr>
              <a:t>1</a:t>
            </a:r>
          </a:p>
        </p:txBody>
      </p:sp>
      <p:sp>
        <p:nvSpPr>
          <p:cNvPr id="60423" name="Rectangle 7"/>
          <p:cNvSpPr>
            <a:spLocks noChangeArrowheads="1"/>
          </p:cNvSpPr>
          <p:nvPr/>
        </p:nvSpPr>
        <p:spPr bwMode="auto">
          <a:xfrm>
            <a:off x="3200846" y="2454275"/>
            <a:ext cx="2592388"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9pPr>
          </a:lstStyle>
          <a:p>
            <a:r>
              <a:rPr lang="en-US" altLang="en-US" sz="3200" b="1">
                <a:solidFill>
                  <a:srgbClr val="000000"/>
                </a:solidFill>
              </a:rPr>
              <a:t>Total Program</a:t>
            </a:r>
          </a:p>
        </p:txBody>
      </p:sp>
      <p:sp>
        <p:nvSpPr>
          <p:cNvPr id="60424" name="Rectangle 8"/>
          <p:cNvSpPr>
            <a:spLocks noChangeArrowheads="1"/>
          </p:cNvSpPr>
          <p:nvPr/>
        </p:nvSpPr>
        <p:spPr bwMode="auto">
          <a:xfrm>
            <a:off x="1340296" y="2984500"/>
            <a:ext cx="204788"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9pPr>
          </a:lstStyle>
          <a:p>
            <a:r>
              <a:rPr lang="en-US" altLang="en-US" sz="3200" b="1">
                <a:solidFill>
                  <a:srgbClr val="000000"/>
                </a:solidFill>
              </a:rPr>
              <a:t>2</a:t>
            </a:r>
          </a:p>
        </p:txBody>
      </p:sp>
      <p:sp>
        <p:nvSpPr>
          <p:cNvPr id="60425" name="Rectangle 9"/>
          <p:cNvSpPr>
            <a:spLocks noChangeArrowheads="1"/>
          </p:cNvSpPr>
          <p:nvPr/>
        </p:nvSpPr>
        <p:spPr bwMode="auto">
          <a:xfrm>
            <a:off x="3785046" y="2984500"/>
            <a:ext cx="1698625"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9pPr>
          </a:lstStyle>
          <a:p>
            <a:r>
              <a:rPr lang="en-US" altLang="en-US" sz="3200" b="1">
                <a:solidFill>
                  <a:srgbClr val="000000"/>
                </a:solidFill>
              </a:rPr>
              <a:t>Project(s)</a:t>
            </a:r>
          </a:p>
        </p:txBody>
      </p:sp>
      <p:sp>
        <p:nvSpPr>
          <p:cNvPr id="60426" name="Rectangle 10"/>
          <p:cNvSpPr>
            <a:spLocks noChangeArrowheads="1"/>
          </p:cNvSpPr>
          <p:nvPr/>
        </p:nvSpPr>
        <p:spPr bwMode="auto">
          <a:xfrm>
            <a:off x="1340296" y="3514725"/>
            <a:ext cx="204788"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9pPr>
          </a:lstStyle>
          <a:p>
            <a:r>
              <a:rPr lang="en-US" altLang="en-US" sz="3200" b="1">
                <a:solidFill>
                  <a:srgbClr val="000000"/>
                </a:solidFill>
              </a:rPr>
              <a:t>3</a:t>
            </a:r>
          </a:p>
        </p:txBody>
      </p:sp>
      <p:sp>
        <p:nvSpPr>
          <p:cNvPr id="60427" name="Rectangle 11"/>
          <p:cNvSpPr>
            <a:spLocks noChangeArrowheads="1"/>
          </p:cNvSpPr>
          <p:nvPr/>
        </p:nvSpPr>
        <p:spPr bwMode="auto">
          <a:xfrm>
            <a:off x="4121596" y="3514725"/>
            <a:ext cx="1290638"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9pPr>
          </a:lstStyle>
          <a:p>
            <a:r>
              <a:rPr lang="en-US" altLang="en-US" sz="3200" b="1">
                <a:solidFill>
                  <a:srgbClr val="000000"/>
                </a:solidFill>
              </a:rPr>
              <a:t>Task(s)</a:t>
            </a:r>
          </a:p>
        </p:txBody>
      </p:sp>
      <p:sp>
        <p:nvSpPr>
          <p:cNvPr id="60428" name="Rectangle 12"/>
          <p:cNvSpPr>
            <a:spLocks noChangeArrowheads="1"/>
          </p:cNvSpPr>
          <p:nvPr/>
        </p:nvSpPr>
        <p:spPr bwMode="auto">
          <a:xfrm>
            <a:off x="1138684" y="4032250"/>
            <a:ext cx="2725737" cy="952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
        <p:nvSpPr>
          <p:cNvPr id="60429" name="Rectangle 13"/>
          <p:cNvSpPr>
            <a:spLocks noChangeArrowheads="1"/>
          </p:cNvSpPr>
          <p:nvPr/>
        </p:nvSpPr>
        <p:spPr bwMode="auto">
          <a:xfrm>
            <a:off x="3864421" y="4032250"/>
            <a:ext cx="11113" cy="952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
        <p:nvSpPr>
          <p:cNvPr id="60430" name="Rectangle 14"/>
          <p:cNvSpPr>
            <a:spLocks noChangeArrowheads="1"/>
          </p:cNvSpPr>
          <p:nvPr/>
        </p:nvSpPr>
        <p:spPr bwMode="auto">
          <a:xfrm>
            <a:off x="3875534" y="4032250"/>
            <a:ext cx="588962" cy="952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
        <p:nvSpPr>
          <p:cNvPr id="60431" name="Rectangle 15"/>
          <p:cNvSpPr>
            <a:spLocks noChangeArrowheads="1"/>
          </p:cNvSpPr>
          <p:nvPr/>
        </p:nvSpPr>
        <p:spPr bwMode="auto">
          <a:xfrm>
            <a:off x="4464496" y="4032250"/>
            <a:ext cx="9525" cy="952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
        <p:nvSpPr>
          <p:cNvPr id="60432" name="Rectangle 16"/>
          <p:cNvSpPr>
            <a:spLocks noChangeArrowheads="1"/>
          </p:cNvSpPr>
          <p:nvPr/>
        </p:nvSpPr>
        <p:spPr bwMode="auto">
          <a:xfrm>
            <a:off x="4474021" y="4032250"/>
            <a:ext cx="4397375" cy="952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tLang="en-US"/>
          </a:p>
        </p:txBody>
      </p:sp>
      <p:sp>
        <p:nvSpPr>
          <p:cNvPr id="60433" name="Rectangle 17"/>
          <p:cNvSpPr>
            <a:spLocks noChangeArrowheads="1"/>
          </p:cNvSpPr>
          <p:nvPr/>
        </p:nvSpPr>
        <p:spPr bwMode="auto">
          <a:xfrm>
            <a:off x="1340296" y="4056063"/>
            <a:ext cx="20478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9pPr>
          </a:lstStyle>
          <a:p>
            <a:r>
              <a:rPr lang="en-US" altLang="en-US" sz="3200" b="1">
                <a:solidFill>
                  <a:srgbClr val="000000"/>
                </a:solidFill>
              </a:rPr>
              <a:t>4</a:t>
            </a:r>
          </a:p>
        </p:txBody>
      </p:sp>
      <p:sp>
        <p:nvSpPr>
          <p:cNvPr id="60434" name="Rectangle 18"/>
          <p:cNvSpPr>
            <a:spLocks noChangeArrowheads="1"/>
          </p:cNvSpPr>
          <p:nvPr/>
        </p:nvSpPr>
        <p:spPr bwMode="auto">
          <a:xfrm>
            <a:off x="4777234" y="4056063"/>
            <a:ext cx="1830387"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9pPr>
          </a:lstStyle>
          <a:p>
            <a:r>
              <a:rPr lang="en-US" altLang="en-US" sz="3200" b="1">
                <a:solidFill>
                  <a:srgbClr val="000000"/>
                </a:solidFill>
              </a:rPr>
              <a:t>Subtask(s)</a:t>
            </a:r>
          </a:p>
        </p:txBody>
      </p:sp>
      <p:sp>
        <p:nvSpPr>
          <p:cNvPr id="60435" name="Rectangle 19"/>
          <p:cNvSpPr>
            <a:spLocks noChangeArrowheads="1"/>
          </p:cNvSpPr>
          <p:nvPr/>
        </p:nvSpPr>
        <p:spPr bwMode="auto">
          <a:xfrm>
            <a:off x="1340296" y="4586288"/>
            <a:ext cx="20478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9pPr>
          </a:lstStyle>
          <a:p>
            <a:r>
              <a:rPr lang="en-US" altLang="en-US" sz="3200" b="1">
                <a:solidFill>
                  <a:srgbClr val="000000"/>
                </a:solidFill>
              </a:rPr>
              <a:t>5</a:t>
            </a:r>
          </a:p>
        </p:txBody>
      </p:sp>
      <p:sp>
        <p:nvSpPr>
          <p:cNvPr id="60436" name="Rectangle 20"/>
          <p:cNvSpPr>
            <a:spLocks noChangeArrowheads="1"/>
          </p:cNvSpPr>
          <p:nvPr/>
        </p:nvSpPr>
        <p:spPr bwMode="auto">
          <a:xfrm>
            <a:off x="5272534" y="4586288"/>
            <a:ext cx="300037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9pPr>
          </a:lstStyle>
          <a:p>
            <a:r>
              <a:rPr lang="en-US" altLang="en-US" sz="3200" b="1">
                <a:solidFill>
                  <a:srgbClr val="000000"/>
                </a:solidFill>
              </a:rPr>
              <a:t>Work Package(s)</a:t>
            </a:r>
          </a:p>
        </p:txBody>
      </p:sp>
      <p:sp>
        <p:nvSpPr>
          <p:cNvPr id="60437" name="Rectangle 21"/>
          <p:cNvSpPr>
            <a:spLocks noChangeArrowheads="1"/>
          </p:cNvSpPr>
          <p:nvPr/>
        </p:nvSpPr>
        <p:spPr bwMode="auto">
          <a:xfrm>
            <a:off x="1340296" y="5116513"/>
            <a:ext cx="204788"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9pPr>
          </a:lstStyle>
          <a:p>
            <a:r>
              <a:rPr lang="en-US" altLang="en-US" sz="3200" b="1">
                <a:solidFill>
                  <a:srgbClr val="000000"/>
                </a:solidFill>
              </a:rPr>
              <a:t>6</a:t>
            </a:r>
          </a:p>
        </p:txBody>
      </p:sp>
      <p:sp>
        <p:nvSpPr>
          <p:cNvPr id="60438" name="Rectangle 22"/>
          <p:cNvSpPr>
            <a:spLocks noChangeArrowheads="1"/>
          </p:cNvSpPr>
          <p:nvPr/>
        </p:nvSpPr>
        <p:spPr bwMode="auto">
          <a:xfrm>
            <a:off x="5693221" y="5116513"/>
            <a:ext cx="2559050"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9pPr>
          </a:lstStyle>
          <a:p>
            <a:r>
              <a:rPr lang="en-US" altLang="en-US" sz="3200" b="1">
                <a:solidFill>
                  <a:srgbClr val="000000"/>
                </a:solidFill>
              </a:rPr>
              <a:t>Level of Effort</a:t>
            </a:r>
          </a:p>
        </p:txBody>
      </p:sp>
      <p:sp>
        <p:nvSpPr>
          <p:cNvPr id="60439" name="Rectangle 23"/>
          <p:cNvSpPr>
            <a:spLocks noChangeArrowheads="1"/>
          </p:cNvSpPr>
          <p:nvPr/>
        </p:nvSpPr>
        <p:spPr bwMode="auto">
          <a:xfrm>
            <a:off x="6293296" y="2743200"/>
            <a:ext cx="27432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160" tIns="46080" rIns="92160" bIns="4608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9pPr>
          </a:lstStyle>
          <a:p>
            <a:r>
              <a:rPr lang="en-US" altLang="en-US" sz="1800" b="1">
                <a:solidFill>
                  <a:srgbClr val="000000"/>
                </a:solidFill>
              </a:rPr>
              <a:t>Usually specified by the client and managed the project manager.</a:t>
            </a:r>
          </a:p>
        </p:txBody>
      </p:sp>
      <p:pic>
        <p:nvPicPr>
          <p:cNvPr id="60440"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684" y="3024188"/>
            <a:ext cx="725487"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0441" name="Rectangle 25"/>
          <p:cNvSpPr>
            <a:spLocks noChangeArrowheads="1"/>
          </p:cNvSpPr>
          <p:nvPr/>
        </p:nvSpPr>
        <p:spPr bwMode="auto">
          <a:xfrm>
            <a:off x="1645096" y="4267200"/>
            <a:ext cx="20574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2160" tIns="46080" rIns="92160" bIns="4608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9pPr>
          </a:lstStyle>
          <a:p>
            <a:r>
              <a:rPr lang="en-US" altLang="en-US" sz="1800" b="1">
                <a:solidFill>
                  <a:srgbClr val="000000"/>
                </a:solidFill>
              </a:rPr>
              <a:t>Usually specified by the functional manager(s).</a:t>
            </a:r>
          </a:p>
        </p:txBody>
      </p:sp>
      <p:sp>
        <p:nvSpPr>
          <p:cNvPr id="60442" name="AutoShape 26"/>
          <p:cNvSpPr>
            <a:spLocks noChangeArrowheads="1"/>
          </p:cNvSpPr>
          <p:nvPr/>
        </p:nvSpPr>
        <p:spPr bwMode="auto">
          <a:xfrm>
            <a:off x="3550096" y="4572000"/>
            <a:ext cx="762000" cy="381000"/>
          </a:xfrm>
          <a:prstGeom prst="rightArrow">
            <a:avLst>
              <a:gd name="adj1" fmla="val 50000"/>
              <a:gd name="adj2" fmla="val 50000"/>
            </a:avLst>
          </a:prstGeom>
          <a:solidFill>
            <a:srgbClr val="00CC99"/>
          </a:solidFill>
          <a:ln w="9360">
            <a:solidFill>
              <a:srgbClr val="000000"/>
            </a:solidFill>
            <a:round/>
            <a:headEnd/>
            <a:tailEnd/>
          </a:ln>
        </p:spPr>
        <p:txBody>
          <a:bodyPr wrap="none" anchor="ctr"/>
          <a:lstStyle/>
          <a:p>
            <a:endParaRPr lang="en-US" altLang="en-US"/>
          </a:p>
        </p:txBody>
      </p:sp>
      <p:sp>
        <p:nvSpPr>
          <p:cNvPr id="60443" name="Text Box 27"/>
          <p:cNvSpPr txBox="1">
            <a:spLocks noChangeArrowheads="1"/>
          </p:cNvSpPr>
          <p:nvPr/>
        </p:nvSpPr>
        <p:spPr bwMode="auto">
          <a:xfrm>
            <a:off x="533400" y="30480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panose="02020603050405020304" pitchFamily="18" charset="0"/>
                <a:ea typeface="MS PGothic" panose="020B0600070205080204" pitchFamily="34" charset="-128"/>
              </a:defRPr>
            </a:lvl9pPr>
          </a:lstStyle>
          <a:p>
            <a:pPr algn="ctr"/>
            <a:r>
              <a:rPr lang="en-US" altLang="en-US" sz="4400">
                <a:solidFill>
                  <a:srgbClr val="000000"/>
                </a:solidFill>
              </a:rPr>
              <a:t>The Work Breakdown Structure - 3</a:t>
            </a:r>
          </a:p>
        </p:txBody>
      </p:sp>
    </p:spTree>
    <p:extLst>
      <p:ext uri="{BB962C8B-B14F-4D97-AF65-F5344CB8AC3E}">
        <p14:creationId xmlns:p14="http://schemas.microsoft.com/office/powerpoint/2010/main" val="2228153574"/>
      </p:ext>
    </p:extLst>
  </p:cSld>
  <p:clrMapOvr>
    <a:masterClrMapping/>
  </p:clrMapOvr>
  <p:transition spd="slow">
    <p:pull dir="rd"/>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77458-41B3-4F54-9808-BCFDABE08F3C}"/>
              </a:ext>
            </a:extLst>
          </p:cNvPr>
          <p:cNvSpPr>
            <a:spLocks noGrp="1"/>
          </p:cNvSpPr>
          <p:nvPr>
            <p:ph type="title"/>
          </p:nvPr>
        </p:nvSpPr>
        <p:spPr/>
        <p:txBody>
          <a:bodyPr/>
          <a:lstStyle/>
          <a:p>
            <a:r>
              <a:rPr lang="en-US" dirty="0"/>
              <a:t>WBS example for IT project</a:t>
            </a:r>
          </a:p>
        </p:txBody>
      </p:sp>
      <p:sp>
        <p:nvSpPr>
          <p:cNvPr id="4" name="Footer Placeholder 3">
            <a:extLst>
              <a:ext uri="{FF2B5EF4-FFF2-40B4-BE49-F238E27FC236}">
                <a16:creationId xmlns:a16="http://schemas.microsoft.com/office/drawing/2014/main" id="{D4929545-3F20-44B7-BFD0-AF8CD834BC0B}"/>
              </a:ext>
            </a:extLst>
          </p:cNvPr>
          <p:cNvSpPr>
            <a:spLocks noGrp="1"/>
          </p:cNvSpPr>
          <p:nvPr>
            <p:ph type="ftr" sz="quarter" idx="11"/>
          </p:nvPr>
        </p:nvSpPr>
        <p:spPr/>
        <p:txBody>
          <a:bodyPr/>
          <a:lstStyle/>
          <a:p>
            <a:r>
              <a:rPr lang="en-US" altLang="en-US"/>
              <a:t>SBII - Project Management - by D.T.Tung</a:t>
            </a:r>
          </a:p>
        </p:txBody>
      </p:sp>
      <p:sp>
        <p:nvSpPr>
          <p:cNvPr id="5" name="Slide Number Placeholder 4">
            <a:extLst>
              <a:ext uri="{FF2B5EF4-FFF2-40B4-BE49-F238E27FC236}">
                <a16:creationId xmlns:a16="http://schemas.microsoft.com/office/drawing/2014/main" id="{582F2296-8DFC-4D72-AADA-263E5E791E13}"/>
              </a:ext>
            </a:extLst>
          </p:cNvPr>
          <p:cNvSpPr>
            <a:spLocks noGrp="1"/>
          </p:cNvSpPr>
          <p:nvPr>
            <p:ph type="sldNum" sz="quarter" idx="12"/>
          </p:nvPr>
        </p:nvSpPr>
        <p:spPr/>
        <p:txBody>
          <a:bodyPr/>
          <a:lstStyle/>
          <a:p>
            <a:fld id="{C1A58F25-C8E5-424E-B106-CC082B8B3999}" type="slidenum">
              <a:rPr lang="en-US" altLang="en-US" smtClean="0"/>
              <a:pPr/>
              <a:t>41</a:t>
            </a:fld>
            <a:endParaRPr lang="en-US" altLang="en-US"/>
          </a:p>
        </p:txBody>
      </p:sp>
      <p:pic>
        <p:nvPicPr>
          <p:cNvPr id="46082" name="Picture 2" descr="Image result for wbs game development project">
            <a:extLst>
              <a:ext uri="{FF2B5EF4-FFF2-40B4-BE49-F238E27FC236}">
                <a16:creationId xmlns:a16="http://schemas.microsoft.com/office/drawing/2014/main" id="{803F7EA1-63B5-4615-AEAC-F1CE3C12BC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488" y="1947069"/>
            <a:ext cx="8020050" cy="382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2570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9CBDE-4A11-4541-ABA5-BF87D320903A}"/>
              </a:ext>
            </a:extLst>
          </p:cNvPr>
          <p:cNvSpPr>
            <a:spLocks noGrp="1"/>
          </p:cNvSpPr>
          <p:nvPr>
            <p:ph type="title"/>
          </p:nvPr>
        </p:nvSpPr>
        <p:spPr/>
        <p:txBody>
          <a:bodyPr/>
          <a:lstStyle/>
          <a:p>
            <a:r>
              <a:rPr lang="en-US" altLang="en-US">
                <a:effectLst>
                  <a:outerShdw blurRad="38100" dist="38100" dir="2700000" algn="tl">
                    <a:srgbClr val="C0C0C0"/>
                  </a:outerShdw>
                </a:effectLst>
                <a:ea typeface="ＭＳ Ｐゴシック" panose="020B0600070205080204" pitchFamily="34" charset="-128"/>
              </a:rPr>
              <a:t>Gantt chart</a:t>
            </a:r>
          </a:p>
        </p:txBody>
      </p:sp>
      <p:sp>
        <p:nvSpPr>
          <p:cNvPr id="78851" name="Content Placeholder 2">
            <a:extLst>
              <a:ext uri="{FF2B5EF4-FFF2-40B4-BE49-F238E27FC236}">
                <a16:creationId xmlns:a16="http://schemas.microsoft.com/office/drawing/2014/main" id="{F2FF7C0B-362B-4234-9FEC-A1624C980D86}"/>
              </a:ext>
            </a:extLst>
          </p:cNvPr>
          <p:cNvSpPr>
            <a:spLocks noGrp="1"/>
          </p:cNvSpPr>
          <p:nvPr>
            <p:ph idx="1"/>
          </p:nvPr>
        </p:nvSpPr>
        <p:spPr/>
        <p:txBody>
          <a:bodyPr/>
          <a:lstStyle/>
          <a:p>
            <a:r>
              <a:rPr lang="en-US" altLang="en-US">
                <a:ea typeface="ＭＳ Ｐゴシック" panose="020B0600070205080204" pitchFamily="34" charset="-128"/>
              </a:rPr>
              <a:t>Henry Gantt, an American engineer, created the Gantt chart in 1917</a:t>
            </a:r>
          </a:p>
          <a:p>
            <a:r>
              <a:rPr lang="en-US" altLang="en-US">
                <a:ea typeface="ＭＳ Ｐゴシック" panose="020B0600070205080204" pitchFamily="34" charset="-128"/>
              </a:rPr>
              <a:t>Graph or bar chart with a bar for each project activity that shows  passage of time</a:t>
            </a:r>
          </a:p>
          <a:p>
            <a:r>
              <a:rPr lang="en-US" altLang="en-US">
                <a:ea typeface="ＭＳ Ｐゴシック" panose="020B0600070205080204" pitchFamily="34" charset="-128"/>
              </a:rPr>
              <a:t>Provides visual display of project schedule</a:t>
            </a:r>
          </a:p>
          <a:p>
            <a:endParaRPr lang="en-US" altLang="en-US">
              <a:ea typeface="ＭＳ Ｐゴシック" panose="020B0600070205080204" pitchFamily="34" charset="-128"/>
            </a:endParaRPr>
          </a:p>
        </p:txBody>
      </p:sp>
      <p:sp>
        <p:nvSpPr>
          <p:cNvPr id="78852" name="Footer Placeholder 3">
            <a:extLst>
              <a:ext uri="{FF2B5EF4-FFF2-40B4-BE49-F238E27FC236}">
                <a16:creationId xmlns:a16="http://schemas.microsoft.com/office/drawing/2014/main" id="{77A724ED-C934-4F41-8CDC-A69FDEC2326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
        <p:nvSpPr>
          <p:cNvPr id="5" name="Slide Number Placeholder 4">
            <a:extLst>
              <a:ext uri="{FF2B5EF4-FFF2-40B4-BE49-F238E27FC236}">
                <a16:creationId xmlns:a16="http://schemas.microsoft.com/office/drawing/2014/main" id="{592E9013-190E-4BEC-B504-5D102F6FF03D}"/>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132E656-AB06-4A9D-8271-35BFD015AE3E}" type="slidenum">
              <a:rPr lang="en-US" altLang="en-US" sz="1200">
                <a:solidFill>
                  <a:srgbClr val="B5A788"/>
                </a:solidFill>
                <a:latin typeface="Gill Sans MT" panose="020B0502020104020203" pitchFamily="34" charset="0"/>
              </a:rPr>
              <a:pPr eaLnBrk="1" hangingPunct="1"/>
              <a:t>42</a:t>
            </a:fld>
            <a:endParaRPr lang="en-US" altLang="en-US" sz="1200">
              <a:solidFill>
                <a:srgbClr val="B5A788"/>
              </a:solidFill>
              <a:latin typeface="Gill Sans MT" panose="020B0502020104020203"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en-US" dirty="0"/>
              <a:t>Gantt Chart</a:t>
            </a:r>
          </a:p>
        </p:txBody>
      </p:sp>
      <p:sp>
        <p:nvSpPr>
          <p:cNvPr id="35843" name="Rectangle 3"/>
          <p:cNvSpPr>
            <a:spLocks noGrp="1" noChangeArrowheads="1"/>
          </p:cNvSpPr>
          <p:nvPr>
            <p:ph idx="1"/>
          </p:nvPr>
        </p:nvSpPr>
        <p:spPr/>
        <p:txBody>
          <a:bodyPr/>
          <a:lstStyle/>
          <a:p>
            <a:pPr eaLnBrk="1" hangingPunct="1">
              <a:lnSpc>
                <a:spcPct val="90000"/>
              </a:lnSpc>
            </a:pPr>
            <a:r>
              <a:rPr lang="en-US" altLang="en-US" sz="2500"/>
              <a:t>Gantt charts provide a standard format for displaying project schedule information by listing project activities and their corresponding start and finish dates in a calendar format</a:t>
            </a:r>
          </a:p>
          <a:p>
            <a:pPr eaLnBrk="1" hangingPunct="1">
              <a:lnSpc>
                <a:spcPct val="90000"/>
              </a:lnSpc>
            </a:pPr>
            <a:r>
              <a:rPr lang="en-US" altLang="en-US" sz="2500"/>
              <a:t>Symbols include:</a:t>
            </a:r>
          </a:p>
          <a:p>
            <a:pPr lvl="1" eaLnBrk="1" hangingPunct="1">
              <a:lnSpc>
                <a:spcPct val="90000"/>
              </a:lnSpc>
            </a:pPr>
            <a:r>
              <a:rPr lang="en-US" altLang="en-US"/>
              <a:t>A black diamond: milestones or significant events on a project with zero duration</a:t>
            </a:r>
          </a:p>
          <a:p>
            <a:pPr lvl="1" eaLnBrk="1" hangingPunct="1">
              <a:lnSpc>
                <a:spcPct val="90000"/>
              </a:lnSpc>
            </a:pPr>
            <a:r>
              <a:rPr lang="en-US" altLang="en-US"/>
              <a:t>Thick black bars: summary tasks</a:t>
            </a:r>
          </a:p>
          <a:p>
            <a:pPr lvl="1" eaLnBrk="1" hangingPunct="1">
              <a:lnSpc>
                <a:spcPct val="90000"/>
              </a:lnSpc>
            </a:pPr>
            <a:r>
              <a:rPr lang="en-US" altLang="en-US"/>
              <a:t>Lighter horizontal bars: tasks</a:t>
            </a:r>
          </a:p>
          <a:p>
            <a:pPr lvl="1" eaLnBrk="1" hangingPunct="1">
              <a:lnSpc>
                <a:spcPct val="90000"/>
              </a:lnSpc>
            </a:pPr>
            <a:r>
              <a:rPr lang="en-US" altLang="en-US"/>
              <a:t>Arrows: dependencies between tasks</a:t>
            </a:r>
          </a:p>
          <a:p>
            <a:pPr eaLnBrk="1" hangingPunct="1">
              <a:lnSpc>
                <a:spcPct val="90000"/>
              </a:lnSpc>
            </a:pPr>
            <a:endParaRPr lang="en-US" altLang="en-US" sz="2500"/>
          </a:p>
        </p:txBody>
      </p:sp>
    </p:spTree>
    <p:extLst>
      <p:ext uri="{BB962C8B-B14F-4D97-AF65-F5344CB8AC3E}">
        <p14:creationId xmlns:p14="http://schemas.microsoft.com/office/powerpoint/2010/main" val="42393234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US" altLang="en-US" dirty="0"/>
              <a:t>Gantt Chart</a:t>
            </a:r>
          </a:p>
        </p:txBody>
      </p:sp>
      <p:pic>
        <p:nvPicPr>
          <p:cNvPr id="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b="5105"/>
          <a:stretch/>
        </p:blipFill>
        <p:spPr bwMode="auto">
          <a:xfrm>
            <a:off x="352043" y="1558810"/>
            <a:ext cx="8334757" cy="5299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03320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41C74-07DE-41B0-96FD-5AA98108A77C}"/>
              </a:ext>
            </a:extLst>
          </p:cNvPr>
          <p:cNvSpPr>
            <a:spLocks noGrp="1"/>
          </p:cNvSpPr>
          <p:nvPr>
            <p:ph type="title"/>
          </p:nvPr>
        </p:nvSpPr>
        <p:spPr/>
        <p:txBody>
          <a:bodyPr/>
          <a:lstStyle/>
          <a:p>
            <a:r>
              <a:rPr lang="en-US" altLang="en-US">
                <a:effectLst>
                  <a:outerShdw blurRad="38100" dist="38100" dir="2700000" algn="tl">
                    <a:srgbClr val="C0C0C0"/>
                  </a:outerShdw>
                </a:effectLst>
                <a:ea typeface="ＭＳ Ｐゴシック" panose="020B0600070205080204" pitchFamily="34" charset="-128"/>
              </a:rPr>
              <a:t>WBS and Gantt chart</a:t>
            </a:r>
          </a:p>
        </p:txBody>
      </p:sp>
      <p:sp>
        <p:nvSpPr>
          <p:cNvPr id="79875" name="Footer Placeholder 3">
            <a:extLst>
              <a:ext uri="{FF2B5EF4-FFF2-40B4-BE49-F238E27FC236}">
                <a16:creationId xmlns:a16="http://schemas.microsoft.com/office/drawing/2014/main" id="{5E13C674-26DF-4F96-B066-E90ED7E7413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
        <p:nvSpPr>
          <p:cNvPr id="5" name="Slide Number Placeholder 4">
            <a:extLst>
              <a:ext uri="{FF2B5EF4-FFF2-40B4-BE49-F238E27FC236}">
                <a16:creationId xmlns:a16="http://schemas.microsoft.com/office/drawing/2014/main" id="{A5B029F8-42B2-45A7-98CF-EEFE927CE7E5}"/>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9959EF6-C91C-4BB2-A7D7-E440252E858B}" type="slidenum">
              <a:rPr lang="en-US" altLang="en-US" sz="1200">
                <a:solidFill>
                  <a:srgbClr val="B5A788"/>
                </a:solidFill>
                <a:latin typeface="Gill Sans MT" panose="020B0502020104020203" pitchFamily="34" charset="0"/>
              </a:rPr>
              <a:pPr eaLnBrk="1" hangingPunct="1"/>
              <a:t>45</a:t>
            </a:fld>
            <a:endParaRPr lang="en-US" altLang="en-US" sz="1200">
              <a:solidFill>
                <a:srgbClr val="B5A788"/>
              </a:solidFill>
              <a:latin typeface="Gill Sans MT" panose="020B0502020104020203" pitchFamily="34" charset="0"/>
            </a:endParaRPr>
          </a:p>
        </p:txBody>
      </p:sp>
      <p:pic>
        <p:nvPicPr>
          <p:cNvPr id="79877" name="Picture 3">
            <a:extLst>
              <a:ext uri="{FF2B5EF4-FFF2-40B4-BE49-F238E27FC236}">
                <a16:creationId xmlns:a16="http://schemas.microsoft.com/office/drawing/2014/main" id="{75EE2710-3CF0-4680-B5EA-61508F7478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146" b="17717"/>
          <a:stretch>
            <a:fillRect/>
          </a:stretch>
        </p:blipFill>
        <p:spPr bwMode="auto">
          <a:xfrm>
            <a:off x="1219200" y="1447800"/>
            <a:ext cx="7543800"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0355C-1BD4-4840-BC51-911EF1829A35}"/>
              </a:ext>
            </a:extLst>
          </p:cNvPr>
          <p:cNvSpPr>
            <a:spLocks noGrp="1"/>
          </p:cNvSpPr>
          <p:nvPr>
            <p:ph type="title"/>
          </p:nvPr>
        </p:nvSpPr>
        <p:spPr/>
        <p:txBody>
          <a:bodyPr/>
          <a:lstStyle/>
          <a:p>
            <a:r>
              <a:rPr lang="en-US" dirty="0"/>
              <a:t>Gantt chart tools</a:t>
            </a:r>
          </a:p>
        </p:txBody>
      </p:sp>
      <p:sp>
        <p:nvSpPr>
          <p:cNvPr id="3" name="Content Placeholder 2">
            <a:extLst>
              <a:ext uri="{FF2B5EF4-FFF2-40B4-BE49-F238E27FC236}">
                <a16:creationId xmlns:a16="http://schemas.microsoft.com/office/drawing/2014/main" id="{CC9F525F-BBD3-4809-8494-D8E4B7E5DADC}"/>
              </a:ext>
            </a:extLst>
          </p:cNvPr>
          <p:cNvSpPr>
            <a:spLocks noGrp="1"/>
          </p:cNvSpPr>
          <p:nvPr>
            <p:ph idx="1"/>
          </p:nvPr>
        </p:nvSpPr>
        <p:spPr>
          <a:xfrm>
            <a:off x="1043608" y="1447800"/>
            <a:ext cx="7890842" cy="4800600"/>
          </a:xfrm>
        </p:spPr>
        <p:txBody>
          <a:bodyPr/>
          <a:lstStyle/>
          <a:p>
            <a:r>
              <a:rPr lang="en-US" sz="2800" dirty="0"/>
              <a:t>MS Project:</a:t>
            </a:r>
          </a:p>
          <a:p>
            <a:pPr lvl="1"/>
            <a:r>
              <a:rPr lang="en-US" sz="2400" dirty="0">
                <a:hlinkClick r:id="rId2"/>
              </a:rPr>
              <a:t>https://www.youtube.com/watch?v=J9uctgUaEic</a:t>
            </a:r>
            <a:endParaRPr lang="en-US" sz="2400" dirty="0"/>
          </a:p>
          <a:p>
            <a:pPr lvl="1"/>
            <a:endParaRPr lang="en-US" sz="2400" dirty="0"/>
          </a:p>
          <a:p>
            <a:r>
              <a:rPr lang="en-US" sz="2800" dirty="0"/>
              <a:t>Excel: </a:t>
            </a:r>
          </a:p>
          <a:p>
            <a:pPr lvl="1"/>
            <a:r>
              <a:rPr lang="en-US" sz="2400" dirty="0">
                <a:hlinkClick r:id="rId3"/>
              </a:rPr>
              <a:t>https://www.youtube.com/watch?v=-oD50HSBBBI</a:t>
            </a:r>
            <a:endParaRPr lang="en-US" sz="2400" dirty="0"/>
          </a:p>
          <a:p>
            <a:pPr lvl="1"/>
            <a:endParaRPr lang="en-US" sz="2400" dirty="0"/>
          </a:p>
          <a:p>
            <a:r>
              <a:rPr lang="en-US" sz="2800" dirty="0"/>
              <a:t>Online tool: </a:t>
            </a:r>
          </a:p>
          <a:p>
            <a:pPr lvl="1"/>
            <a:r>
              <a:rPr lang="en-US" sz="2400" dirty="0">
                <a:hlinkClick r:id="rId4"/>
              </a:rPr>
              <a:t>https://vizzlo.com/for/project-managers</a:t>
            </a:r>
            <a:endParaRPr lang="en-US" sz="2400" dirty="0"/>
          </a:p>
          <a:p>
            <a:endParaRPr lang="en-US" sz="2800" dirty="0"/>
          </a:p>
        </p:txBody>
      </p:sp>
      <p:sp>
        <p:nvSpPr>
          <p:cNvPr id="4" name="Footer Placeholder 3">
            <a:extLst>
              <a:ext uri="{FF2B5EF4-FFF2-40B4-BE49-F238E27FC236}">
                <a16:creationId xmlns:a16="http://schemas.microsoft.com/office/drawing/2014/main" id="{7E6A6B3E-F409-4FA8-A941-76AF7CCD8C30}"/>
              </a:ext>
            </a:extLst>
          </p:cNvPr>
          <p:cNvSpPr>
            <a:spLocks noGrp="1"/>
          </p:cNvSpPr>
          <p:nvPr>
            <p:ph type="ftr" sz="quarter" idx="11"/>
          </p:nvPr>
        </p:nvSpPr>
        <p:spPr/>
        <p:txBody>
          <a:bodyPr/>
          <a:lstStyle/>
          <a:p>
            <a:r>
              <a:rPr lang="en-US" altLang="en-US"/>
              <a:t>SBII - Project Management - by D.T.Tung</a:t>
            </a:r>
          </a:p>
        </p:txBody>
      </p:sp>
      <p:sp>
        <p:nvSpPr>
          <p:cNvPr id="5" name="Slide Number Placeholder 4">
            <a:extLst>
              <a:ext uri="{FF2B5EF4-FFF2-40B4-BE49-F238E27FC236}">
                <a16:creationId xmlns:a16="http://schemas.microsoft.com/office/drawing/2014/main" id="{5F870895-81D8-4BD5-A89D-15D3111704E8}"/>
              </a:ext>
            </a:extLst>
          </p:cNvPr>
          <p:cNvSpPr>
            <a:spLocks noGrp="1"/>
          </p:cNvSpPr>
          <p:nvPr>
            <p:ph type="sldNum" sz="quarter" idx="12"/>
          </p:nvPr>
        </p:nvSpPr>
        <p:spPr/>
        <p:txBody>
          <a:bodyPr/>
          <a:lstStyle/>
          <a:p>
            <a:fld id="{C1A58F25-C8E5-424E-B106-CC082B8B3999}" type="slidenum">
              <a:rPr lang="en-US" altLang="en-US" smtClean="0"/>
              <a:pPr/>
              <a:t>46</a:t>
            </a:fld>
            <a:endParaRPr lang="en-US" altLang="en-US"/>
          </a:p>
        </p:txBody>
      </p:sp>
    </p:spTree>
    <p:extLst>
      <p:ext uri="{BB962C8B-B14F-4D97-AF65-F5344CB8AC3E}">
        <p14:creationId xmlns:p14="http://schemas.microsoft.com/office/powerpoint/2010/main" val="26159510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7E54D-05C3-4E19-8D22-C07F97DC6325}"/>
              </a:ext>
            </a:extLst>
          </p:cNvPr>
          <p:cNvSpPr>
            <a:spLocks noGrp="1"/>
          </p:cNvSpPr>
          <p:nvPr>
            <p:ph type="title"/>
          </p:nvPr>
        </p:nvSpPr>
        <p:spPr/>
        <p:txBody>
          <a:bodyPr/>
          <a:lstStyle/>
          <a:p>
            <a:r>
              <a:rPr lang="en-US" altLang="en-US">
                <a:effectLst>
                  <a:outerShdw blurRad="38100" dist="38100" dir="2700000" algn="tl">
                    <a:srgbClr val="C0C0C0"/>
                  </a:outerShdw>
                </a:effectLst>
                <a:ea typeface="ＭＳ Ｐゴシック" panose="020B0600070205080204" pitchFamily="34" charset="-128"/>
              </a:rPr>
              <a:t>Network analysis</a:t>
            </a:r>
          </a:p>
        </p:txBody>
      </p:sp>
      <p:sp>
        <p:nvSpPr>
          <p:cNvPr id="81923" name="Content Placeholder 2">
            <a:extLst>
              <a:ext uri="{FF2B5EF4-FFF2-40B4-BE49-F238E27FC236}">
                <a16:creationId xmlns:a16="http://schemas.microsoft.com/office/drawing/2014/main" id="{92E78527-F569-4137-AB67-280092DD6912}"/>
              </a:ext>
            </a:extLst>
          </p:cNvPr>
          <p:cNvSpPr>
            <a:spLocks noGrp="1"/>
          </p:cNvSpPr>
          <p:nvPr>
            <p:ph idx="1"/>
          </p:nvPr>
        </p:nvSpPr>
        <p:spPr/>
        <p:txBody>
          <a:bodyPr/>
          <a:lstStyle/>
          <a:p>
            <a:r>
              <a:rPr lang="en-US" altLang="en-US" sz="2800">
                <a:ea typeface="ＭＳ Ｐゴシック" panose="020B0600070205080204" pitchFamily="34" charset="-128"/>
              </a:rPr>
              <a:t> Network analysis is the general name given to certain specific techniques which can be used for the planning, management and control of projects</a:t>
            </a:r>
          </a:p>
          <a:p>
            <a:pPr>
              <a:lnSpc>
                <a:spcPct val="90000"/>
              </a:lnSpc>
            </a:pPr>
            <a:r>
              <a:rPr lang="en-US" altLang="en-US" sz="2800">
                <a:ea typeface="ＭＳ Ｐゴシック" panose="020B0600070205080204" pitchFamily="34" charset="-128"/>
              </a:rPr>
              <a:t>Use of nodes and arrows</a:t>
            </a:r>
          </a:p>
          <a:p>
            <a:pPr lvl="1">
              <a:lnSpc>
                <a:spcPct val="90000"/>
              </a:lnSpc>
            </a:pPr>
            <a:r>
              <a:rPr lang="en-US" altLang="en-US" sz="2400">
                <a:ea typeface="ＭＳ Ｐゴシック" panose="020B0600070205080204" pitchFamily="34" charset="-128"/>
              </a:rPr>
              <a:t>Arrows: Indicate  ACTIVITY</a:t>
            </a:r>
            <a:r>
              <a:rPr lang="en-US" altLang="en-US" sz="2400">
                <a:solidFill>
                  <a:schemeClr val="tx2"/>
                </a:solidFill>
                <a:ea typeface="ＭＳ Ｐゴシック" panose="020B0600070205080204" pitchFamily="34" charset="-128"/>
              </a:rPr>
              <a:t>, </a:t>
            </a:r>
            <a:r>
              <a:rPr lang="en-US" altLang="en-US" sz="2400">
                <a:ea typeface="ＭＳ Ｐゴシック" panose="020B0600070205080204" pitchFamily="34" charset="-128"/>
              </a:rPr>
              <a:t>a time consuming effort  that is required to perform a part of the work</a:t>
            </a:r>
          </a:p>
          <a:p>
            <a:pPr lvl="1">
              <a:lnSpc>
                <a:spcPct val="90000"/>
              </a:lnSpc>
            </a:pPr>
            <a:r>
              <a:rPr lang="en-US" altLang="en-US" sz="2400">
                <a:ea typeface="ＭＳ Ｐゴシック" panose="020B0600070205080204" pitchFamily="34" charset="-128"/>
              </a:rPr>
              <a:t>Nodes: Indicate  </a:t>
            </a:r>
            <a:r>
              <a:rPr lang="en-US" altLang="en-US" sz="2400">
                <a:solidFill>
                  <a:srgbClr val="000000"/>
                </a:solidFill>
                <a:ea typeface="ＭＳ Ｐゴシック" panose="020B0600070205080204" pitchFamily="34" charset="-128"/>
              </a:rPr>
              <a:t>EVENT</a:t>
            </a:r>
            <a:r>
              <a:rPr lang="en-US" altLang="en-US" sz="2400">
                <a:solidFill>
                  <a:schemeClr val="tx2"/>
                </a:solidFill>
                <a:ea typeface="ＭＳ Ｐゴシック" panose="020B0600070205080204" pitchFamily="34" charset="-128"/>
              </a:rPr>
              <a:t>,</a:t>
            </a:r>
            <a:r>
              <a:rPr lang="en-US" altLang="en-US" sz="2400">
                <a:ea typeface="ＭＳ Ｐゴシック" panose="020B0600070205080204" pitchFamily="34" charset="-128"/>
              </a:rPr>
              <a:t> a point in time where one or more activities start and/or  finish.</a:t>
            </a:r>
          </a:p>
          <a:p>
            <a:endParaRPr lang="en-US" altLang="en-US" sz="2800">
              <a:ea typeface="ＭＳ Ｐゴシック" panose="020B0600070205080204" pitchFamily="34" charset="-128"/>
            </a:endParaRPr>
          </a:p>
        </p:txBody>
      </p:sp>
      <p:sp>
        <p:nvSpPr>
          <p:cNvPr id="81924" name="Footer Placeholder 3">
            <a:extLst>
              <a:ext uri="{FF2B5EF4-FFF2-40B4-BE49-F238E27FC236}">
                <a16:creationId xmlns:a16="http://schemas.microsoft.com/office/drawing/2014/main" id="{68CCD748-BF88-4A42-A526-9E2109086705}"/>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
        <p:nvSpPr>
          <p:cNvPr id="5" name="Slide Number Placeholder 4">
            <a:extLst>
              <a:ext uri="{FF2B5EF4-FFF2-40B4-BE49-F238E27FC236}">
                <a16:creationId xmlns:a16="http://schemas.microsoft.com/office/drawing/2014/main" id="{7A4D97C7-130D-4480-A929-C540CC0FA5D9}"/>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EAAFACDF-BB1A-43AF-A693-9FB0192DB51D}" type="slidenum">
              <a:rPr lang="en-US" altLang="en-US" sz="1200">
                <a:solidFill>
                  <a:srgbClr val="B5A788"/>
                </a:solidFill>
                <a:latin typeface="Gill Sans MT" panose="020B0502020104020203" pitchFamily="34" charset="0"/>
              </a:rPr>
              <a:pPr eaLnBrk="1" hangingPunct="1"/>
              <a:t>47</a:t>
            </a:fld>
            <a:endParaRPr lang="en-US" altLang="en-US" sz="1200">
              <a:solidFill>
                <a:srgbClr val="B5A788"/>
              </a:solidFill>
              <a:latin typeface="Gill Sans MT" panose="020B0502020104020203"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866A0-E205-4C00-B562-DA81902BEB06}"/>
              </a:ext>
            </a:extLst>
          </p:cNvPr>
          <p:cNvSpPr>
            <a:spLocks noGrp="1"/>
          </p:cNvSpPr>
          <p:nvPr>
            <p:ph type="title"/>
          </p:nvPr>
        </p:nvSpPr>
        <p:spPr/>
        <p:txBody>
          <a:bodyPr/>
          <a:lstStyle/>
          <a:p>
            <a:r>
              <a:rPr lang="en-US" altLang="en-US">
                <a:effectLst>
                  <a:outerShdw blurRad="38100" dist="38100" dir="2700000" algn="tl">
                    <a:srgbClr val="C0C0C0"/>
                  </a:outerShdw>
                </a:effectLst>
                <a:ea typeface="ＭＳ Ｐゴシック" panose="020B0600070205080204" pitchFamily="34" charset="-128"/>
              </a:rPr>
              <a:t>Network analysis</a:t>
            </a:r>
          </a:p>
        </p:txBody>
      </p:sp>
      <p:sp>
        <p:nvSpPr>
          <p:cNvPr id="82947" name="Content Placeholder 2">
            <a:extLst>
              <a:ext uri="{FF2B5EF4-FFF2-40B4-BE49-F238E27FC236}">
                <a16:creationId xmlns:a16="http://schemas.microsoft.com/office/drawing/2014/main" id="{87D09ACD-2857-4DB6-BE1F-031F51B6ED5C}"/>
              </a:ext>
            </a:extLst>
          </p:cNvPr>
          <p:cNvSpPr>
            <a:spLocks noGrp="1"/>
          </p:cNvSpPr>
          <p:nvPr>
            <p:ph idx="1"/>
          </p:nvPr>
        </p:nvSpPr>
        <p:spPr/>
        <p:txBody>
          <a:bodyPr/>
          <a:lstStyle/>
          <a:p>
            <a:r>
              <a:rPr lang="en-US" altLang="en-US">
                <a:ea typeface="ＭＳ Ｐゴシック" panose="020B0600070205080204" pitchFamily="34" charset="-128"/>
              </a:rPr>
              <a:t>Activity</a:t>
            </a:r>
          </a:p>
          <a:p>
            <a:pPr lvl="1"/>
            <a:r>
              <a:rPr lang="en-US" altLang="en-US">
                <a:ea typeface="ＭＳ Ｐゴシック" panose="020B0600070205080204" pitchFamily="34" charset="-128"/>
              </a:rPr>
              <a:t>A task or a certain amount of work required in the project</a:t>
            </a:r>
          </a:p>
          <a:p>
            <a:pPr lvl="1"/>
            <a:r>
              <a:rPr lang="en-US" altLang="en-US">
                <a:ea typeface="ＭＳ Ｐゴシック" panose="020B0600070205080204" pitchFamily="34" charset="-128"/>
              </a:rPr>
              <a:t>Requires time to complete</a:t>
            </a:r>
          </a:p>
          <a:p>
            <a:pPr lvl="1"/>
            <a:r>
              <a:rPr lang="en-US" altLang="en-US">
                <a:ea typeface="ＭＳ Ｐゴシック" panose="020B0600070205080204" pitchFamily="34" charset="-128"/>
              </a:rPr>
              <a:t>Represented by an arrow</a:t>
            </a:r>
          </a:p>
          <a:p>
            <a:r>
              <a:rPr lang="en-US" altLang="en-US">
                <a:ea typeface="ＭＳ Ｐゴシック" panose="020B0600070205080204" pitchFamily="34" charset="-128"/>
              </a:rPr>
              <a:t>Dummy Activity</a:t>
            </a:r>
          </a:p>
          <a:p>
            <a:pPr lvl="1"/>
            <a:r>
              <a:rPr lang="en-US" altLang="en-US">
                <a:ea typeface="ＭＳ Ｐゴシック" panose="020B0600070205080204" pitchFamily="34" charset="-128"/>
              </a:rPr>
              <a:t>Indicates only precedence relationships</a:t>
            </a:r>
          </a:p>
          <a:p>
            <a:pPr lvl="1"/>
            <a:r>
              <a:rPr lang="en-US" altLang="en-US">
                <a:ea typeface="ＭＳ Ｐゴシック" panose="020B0600070205080204" pitchFamily="34" charset="-128"/>
              </a:rPr>
              <a:t>Does not require any time of effort</a:t>
            </a:r>
          </a:p>
          <a:p>
            <a:endParaRPr lang="en-US" altLang="en-US">
              <a:ea typeface="ＭＳ Ｐゴシック" panose="020B0600070205080204" pitchFamily="34" charset="-128"/>
            </a:endParaRPr>
          </a:p>
        </p:txBody>
      </p:sp>
      <p:sp>
        <p:nvSpPr>
          <p:cNvPr id="82948" name="Footer Placeholder 3">
            <a:extLst>
              <a:ext uri="{FF2B5EF4-FFF2-40B4-BE49-F238E27FC236}">
                <a16:creationId xmlns:a16="http://schemas.microsoft.com/office/drawing/2014/main" id="{8412501C-B084-4525-93F2-A874ED06BD26}"/>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
        <p:nvSpPr>
          <p:cNvPr id="5" name="Slide Number Placeholder 4">
            <a:extLst>
              <a:ext uri="{FF2B5EF4-FFF2-40B4-BE49-F238E27FC236}">
                <a16:creationId xmlns:a16="http://schemas.microsoft.com/office/drawing/2014/main" id="{ECCAE11D-124C-4CBD-B481-65B61B025D78}"/>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2D79A9D1-17C6-4D36-A13B-9C68017A6685}" type="slidenum">
              <a:rPr lang="en-US" altLang="en-US" sz="1200">
                <a:solidFill>
                  <a:srgbClr val="B5A788"/>
                </a:solidFill>
                <a:latin typeface="Gill Sans MT" panose="020B0502020104020203" pitchFamily="34" charset="0"/>
              </a:rPr>
              <a:pPr eaLnBrk="1" hangingPunct="1"/>
              <a:t>48</a:t>
            </a:fld>
            <a:endParaRPr lang="en-US" altLang="en-US" sz="1200">
              <a:solidFill>
                <a:srgbClr val="B5A788"/>
              </a:solidFill>
              <a:latin typeface="Gill Sans MT" panose="020B0502020104020203" pitchFamily="3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F51D4-9BB9-4D96-A5F2-A1743C6D24BE}"/>
              </a:ext>
            </a:extLst>
          </p:cNvPr>
          <p:cNvSpPr>
            <a:spLocks noGrp="1"/>
          </p:cNvSpPr>
          <p:nvPr>
            <p:ph type="title"/>
          </p:nvPr>
        </p:nvSpPr>
        <p:spPr/>
        <p:txBody>
          <a:bodyPr/>
          <a:lstStyle/>
          <a:p>
            <a:r>
              <a:rPr lang="en-US" altLang="en-US">
                <a:effectLst>
                  <a:outerShdw blurRad="38100" dist="38100" dir="2700000" algn="tl">
                    <a:srgbClr val="C0C0C0"/>
                  </a:outerShdw>
                </a:effectLst>
                <a:ea typeface="ＭＳ Ｐゴシック" panose="020B0600070205080204" pitchFamily="34" charset="-128"/>
              </a:rPr>
              <a:t>Project network</a:t>
            </a:r>
          </a:p>
        </p:txBody>
      </p:sp>
      <p:sp>
        <p:nvSpPr>
          <p:cNvPr id="3" name="Content Placeholder 2">
            <a:extLst>
              <a:ext uri="{FF2B5EF4-FFF2-40B4-BE49-F238E27FC236}">
                <a16:creationId xmlns:a16="http://schemas.microsoft.com/office/drawing/2014/main" id="{84C94088-B2EA-4CBD-B789-C6D15BE0C06B}"/>
              </a:ext>
            </a:extLst>
          </p:cNvPr>
          <p:cNvSpPr>
            <a:spLocks noGrp="1"/>
          </p:cNvSpPr>
          <p:nvPr>
            <p:ph idx="1"/>
          </p:nvPr>
        </p:nvSpPr>
        <p:spPr/>
        <p:txBody>
          <a:bodyPr>
            <a:normAutofit/>
          </a:bodyPr>
          <a:lstStyle/>
          <a:p>
            <a:pPr>
              <a:lnSpc>
                <a:spcPct val="80000"/>
              </a:lnSpc>
            </a:pPr>
            <a:r>
              <a:rPr lang="en-US" altLang="en-US" sz="2500">
                <a:ea typeface="ＭＳ Ｐゴシック" panose="020B0600070205080204" pitchFamily="34" charset="-128"/>
              </a:rPr>
              <a:t>Event</a:t>
            </a:r>
          </a:p>
          <a:p>
            <a:pPr lvl="1">
              <a:lnSpc>
                <a:spcPct val="80000"/>
              </a:lnSpc>
            </a:pPr>
            <a:r>
              <a:rPr lang="en-US" altLang="en-US" sz="2200">
                <a:ea typeface="ＭＳ Ｐゴシック" panose="020B0600070205080204" pitchFamily="34" charset="-128"/>
              </a:rPr>
              <a:t>Signals the beginning or ending of an activity</a:t>
            </a:r>
          </a:p>
          <a:p>
            <a:pPr lvl="1">
              <a:lnSpc>
                <a:spcPct val="80000"/>
              </a:lnSpc>
            </a:pPr>
            <a:r>
              <a:rPr lang="en-US" altLang="en-US" sz="2200">
                <a:ea typeface="ＭＳ Ｐゴシック" panose="020B0600070205080204" pitchFamily="34" charset="-128"/>
              </a:rPr>
              <a:t>Designates a point in time</a:t>
            </a:r>
          </a:p>
          <a:p>
            <a:pPr lvl="1">
              <a:lnSpc>
                <a:spcPct val="80000"/>
              </a:lnSpc>
            </a:pPr>
            <a:r>
              <a:rPr lang="en-US" altLang="en-US" sz="2200">
                <a:ea typeface="ＭＳ Ｐゴシック" panose="020B0600070205080204" pitchFamily="34" charset="-128"/>
              </a:rPr>
              <a:t>Represented by a circle (node)</a:t>
            </a:r>
          </a:p>
          <a:p>
            <a:pPr>
              <a:lnSpc>
                <a:spcPct val="80000"/>
              </a:lnSpc>
            </a:pPr>
            <a:r>
              <a:rPr lang="en-US" altLang="en-US" sz="2500">
                <a:ea typeface="ＭＳ Ｐゴシック" panose="020B0600070205080204" pitchFamily="34" charset="-128"/>
              </a:rPr>
              <a:t>Network</a:t>
            </a:r>
          </a:p>
          <a:p>
            <a:pPr lvl="1">
              <a:lnSpc>
                <a:spcPct val="80000"/>
              </a:lnSpc>
            </a:pPr>
            <a:r>
              <a:rPr lang="en-US" altLang="en-US" sz="2200">
                <a:ea typeface="ＭＳ Ｐゴシック" panose="020B0600070205080204" pitchFamily="34" charset="-128"/>
              </a:rPr>
              <a:t>Shows the sequential relationships among activities using nodes and arrow</a:t>
            </a:r>
          </a:p>
          <a:p>
            <a:pPr>
              <a:lnSpc>
                <a:spcPct val="80000"/>
              </a:lnSpc>
            </a:pPr>
            <a:r>
              <a:rPr lang="en-US" altLang="en-US" sz="2500">
                <a:ea typeface="ＭＳ Ｐゴシック" panose="020B0600070205080204" pitchFamily="34" charset="-128"/>
              </a:rPr>
              <a:t>Activity-on-node (AON)</a:t>
            </a:r>
          </a:p>
          <a:p>
            <a:pPr lvl="1">
              <a:lnSpc>
                <a:spcPct val="80000"/>
              </a:lnSpc>
            </a:pPr>
            <a:r>
              <a:rPr lang="en-US" altLang="en-US" sz="2200">
                <a:ea typeface="ＭＳ Ｐゴシック" panose="020B0600070205080204" pitchFamily="34" charset="-128"/>
              </a:rPr>
              <a:t>nodes represent activities, and arrows show precedence relationships</a:t>
            </a:r>
          </a:p>
          <a:p>
            <a:pPr>
              <a:lnSpc>
                <a:spcPct val="80000"/>
              </a:lnSpc>
            </a:pPr>
            <a:r>
              <a:rPr lang="en-US" altLang="en-US" sz="2500">
                <a:ea typeface="ＭＳ Ｐゴシック" panose="020B0600070205080204" pitchFamily="34" charset="-128"/>
              </a:rPr>
              <a:t>Activity-on-arrow (AOA)</a:t>
            </a:r>
          </a:p>
          <a:p>
            <a:pPr lvl="1">
              <a:lnSpc>
                <a:spcPct val="80000"/>
              </a:lnSpc>
            </a:pPr>
            <a:r>
              <a:rPr lang="en-US" altLang="en-US" sz="2200">
                <a:ea typeface="ＭＳ Ｐゴシック" panose="020B0600070205080204" pitchFamily="34" charset="-128"/>
              </a:rPr>
              <a:t>arrows represent activities and nodes are events for points in time</a:t>
            </a:r>
          </a:p>
          <a:p>
            <a:pPr lvl="1">
              <a:lnSpc>
                <a:spcPct val="80000"/>
              </a:lnSpc>
            </a:pPr>
            <a:endParaRPr lang="en-US" altLang="en-US" sz="2200">
              <a:ea typeface="ＭＳ Ｐゴシック" panose="020B0600070205080204" pitchFamily="34" charset="-128"/>
            </a:endParaRPr>
          </a:p>
          <a:p>
            <a:pPr>
              <a:lnSpc>
                <a:spcPct val="80000"/>
              </a:lnSpc>
            </a:pPr>
            <a:endParaRPr lang="en-US" altLang="en-US" sz="2500">
              <a:ea typeface="ＭＳ Ｐゴシック" panose="020B0600070205080204" pitchFamily="34" charset="-128"/>
            </a:endParaRPr>
          </a:p>
        </p:txBody>
      </p:sp>
      <p:sp>
        <p:nvSpPr>
          <p:cNvPr id="83972" name="Footer Placeholder 3">
            <a:extLst>
              <a:ext uri="{FF2B5EF4-FFF2-40B4-BE49-F238E27FC236}">
                <a16:creationId xmlns:a16="http://schemas.microsoft.com/office/drawing/2014/main" id="{76C3B36A-6635-4918-9600-9362A4ED6495}"/>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
        <p:nvSpPr>
          <p:cNvPr id="5" name="Slide Number Placeholder 4">
            <a:extLst>
              <a:ext uri="{FF2B5EF4-FFF2-40B4-BE49-F238E27FC236}">
                <a16:creationId xmlns:a16="http://schemas.microsoft.com/office/drawing/2014/main" id="{5821543E-0823-4815-B4A2-BA395720818A}"/>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C93B09BD-58D8-4951-9B4B-65CBCF142212}" type="slidenum">
              <a:rPr lang="en-US" altLang="en-US" sz="1200">
                <a:solidFill>
                  <a:srgbClr val="B5A788"/>
                </a:solidFill>
                <a:latin typeface="Gill Sans MT" panose="020B0502020104020203" pitchFamily="34" charset="0"/>
              </a:rPr>
              <a:pPr eaLnBrk="1" hangingPunct="1"/>
              <a:t>49</a:t>
            </a:fld>
            <a:endParaRPr lang="en-US" altLang="en-US" sz="1200">
              <a:solidFill>
                <a:srgbClr val="B5A788"/>
              </a:solidFill>
              <a:latin typeface="Gill Sans MT" panose="020B0502020104020203"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C01EA-ACA0-40BB-A464-EA35DC607CEA}"/>
              </a:ext>
            </a:extLst>
          </p:cNvPr>
          <p:cNvSpPr>
            <a:spLocks noGrp="1"/>
          </p:cNvSpPr>
          <p:nvPr>
            <p:ph type="title"/>
          </p:nvPr>
        </p:nvSpPr>
        <p:spPr/>
        <p:txBody>
          <a:bodyPr/>
          <a:lstStyle/>
          <a:p>
            <a:pPr eaLnBrk="1" hangingPunct="1"/>
            <a:r>
              <a:rPr lang="en-US" altLang="en-US">
                <a:effectLst>
                  <a:outerShdw blurRad="38100" dist="38100" dir="2700000" algn="tl">
                    <a:srgbClr val="C0C0C0"/>
                  </a:outerShdw>
                </a:effectLst>
                <a:ea typeface="ＭＳ Ｐゴシック" panose="020B0600070205080204" pitchFamily="34" charset="-128"/>
              </a:rPr>
              <a:t>What is a project?</a:t>
            </a:r>
          </a:p>
        </p:txBody>
      </p:sp>
      <p:sp>
        <p:nvSpPr>
          <p:cNvPr id="20483" name="Rectangle 3">
            <a:extLst>
              <a:ext uri="{FF2B5EF4-FFF2-40B4-BE49-F238E27FC236}">
                <a16:creationId xmlns:a16="http://schemas.microsoft.com/office/drawing/2014/main" id="{3E642265-2BCF-4916-8EE7-6D889A1503C4}"/>
              </a:ext>
            </a:extLst>
          </p:cNvPr>
          <p:cNvSpPr>
            <a:spLocks noChangeArrowheads="1"/>
          </p:cNvSpPr>
          <p:nvPr/>
        </p:nvSpPr>
        <p:spPr bwMode="auto">
          <a:xfrm>
            <a:off x="3111500" y="3886200"/>
            <a:ext cx="2755900" cy="923925"/>
          </a:xfrm>
          <a:prstGeom prst="rect">
            <a:avLst/>
          </a:prstGeom>
          <a:noFill/>
          <a:ln w="38100">
            <a:solidFill>
              <a:srgbClr val="3891A7"/>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2000">
                <a:latin typeface="Gill Sans MT" panose="020B0502020104020203" pitchFamily="34" charset="0"/>
              </a:rPr>
              <a:t>The project </a:t>
            </a:r>
          </a:p>
          <a:p>
            <a:pPr eaLnBrk="1" hangingPunct="1"/>
            <a:r>
              <a:rPr lang="en-GB" altLang="en-US" sz="2000">
                <a:latin typeface="Gill Sans MT" panose="020B0502020104020203" pitchFamily="34" charset="0"/>
              </a:rPr>
              <a:t>transformation process</a:t>
            </a:r>
          </a:p>
        </p:txBody>
      </p:sp>
      <p:sp>
        <p:nvSpPr>
          <p:cNvPr id="20484" name="AutoShape 4">
            <a:extLst>
              <a:ext uri="{FF2B5EF4-FFF2-40B4-BE49-F238E27FC236}">
                <a16:creationId xmlns:a16="http://schemas.microsoft.com/office/drawing/2014/main" id="{B1F0BCB6-3E42-4B82-8757-E2D3E84E0764}"/>
              </a:ext>
            </a:extLst>
          </p:cNvPr>
          <p:cNvSpPr>
            <a:spLocks noChangeArrowheads="1"/>
          </p:cNvSpPr>
          <p:nvPr/>
        </p:nvSpPr>
        <p:spPr bwMode="auto">
          <a:xfrm>
            <a:off x="1747838" y="3521075"/>
            <a:ext cx="1223962" cy="1584325"/>
          </a:xfrm>
          <a:prstGeom prst="rightArrow">
            <a:avLst>
              <a:gd name="adj1" fmla="val 50000"/>
              <a:gd name="adj2" fmla="val 25000"/>
            </a:avLst>
          </a:prstGeom>
          <a:noFill/>
          <a:ln w="38100">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600">
                <a:latin typeface="Gill Sans MT" panose="020B0502020104020203" pitchFamily="34" charset="0"/>
              </a:rPr>
              <a:t>Input</a:t>
            </a:r>
          </a:p>
          <a:p>
            <a:pPr eaLnBrk="1" hangingPunct="1"/>
            <a:r>
              <a:rPr lang="en-GB" altLang="en-US" sz="1600">
                <a:latin typeface="Gill Sans MT" panose="020B0502020104020203" pitchFamily="34" charset="0"/>
              </a:rPr>
              <a:t>resources</a:t>
            </a:r>
          </a:p>
        </p:txBody>
      </p:sp>
      <p:sp>
        <p:nvSpPr>
          <p:cNvPr id="20485" name="AutoShape 6">
            <a:extLst>
              <a:ext uri="{FF2B5EF4-FFF2-40B4-BE49-F238E27FC236}">
                <a16:creationId xmlns:a16="http://schemas.microsoft.com/office/drawing/2014/main" id="{632CAEB7-2C7A-4A78-A7F4-9EC4607E3404}"/>
              </a:ext>
            </a:extLst>
          </p:cNvPr>
          <p:cNvSpPr>
            <a:spLocks noChangeArrowheads="1"/>
          </p:cNvSpPr>
          <p:nvPr/>
        </p:nvSpPr>
        <p:spPr bwMode="auto">
          <a:xfrm>
            <a:off x="6096000" y="3521075"/>
            <a:ext cx="1223963" cy="1584325"/>
          </a:xfrm>
          <a:prstGeom prst="rightArrow">
            <a:avLst>
              <a:gd name="adj1" fmla="val 50000"/>
              <a:gd name="adj2" fmla="val 25000"/>
            </a:avLst>
          </a:prstGeom>
          <a:noFill/>
          <a:ln w="38100">
            <a:solidFill>
              <a:srgbClr val="3891A7"/>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600">
                <a:latin typeface="Gill Sans MT" panose="020B0502020104020203" pitchFamily="34" charset="0"/>
              </a:rPr>
              <a:t>Output</a:t>
            </a:r>
          </a:p>
          <a:p>
            <a:pPr eaLnBrk="1" hangingPunct="1"/>
            <a:r>
              <a:rPr lang="en-GB" altLang="en-US" sz="1600">
                <a:latin typeface="Gill Sans MT" panose="020B0502020104020203" pitchFamily="34" charset="0"/>
              </a:rPr>
              <a:t>(product/</a:t>
            </a:r>
          </a:p>
          <a:p>
            <a:pPr eaLnBrk="1" hangingPunct="1"/>
            <a:r>
              <a:rPr lang="en-GB" altLang="en-US" sz="1600">
                <a:latin typeface="Gill Sans MT" panose="020B0502020104020203" pitchFamily="34" charset="0"/>
              </a:rPr>
              <a:t>service)</a:t>
            </a:r>
          </a:p>
        </p:txBody>
      </p:sp>
      <p:grpSp>
        <p:nvGrpSpPr>
          <p:cNvPr id="20486" name="Group 7">
            <a:extLst>
              <a:ext uri="{FF2B5EF4-FFF2-40B4-BE49-F238E27FC236}">
                <a16:creationId xmlns:a16="http://schemas.microsoft.com/office/drawing/2014/main" id="{FCA5BA96-1492-4100-BADF-DB1AF25949DE}"/>
              </a:ext>
            </a:extLst>
          </p:cNvPr>
          <p:cNvGrpSpPr>
            <a:grpSpLocks/>
          </p:cNvGrpSpPr>
          <p:nvPr/>
        </p:nvGrpSpPr>
        <p:grpSpPr bwMode="auto">
          <a:xfrm>
            <a:off x="7462838" y="3927475"/>
            <a:ext cx="1223962" cy="720725"/>
            <a:chOff x="4740" y="2251"/>
            <a:chExt cx="771" cy="408"/>
          </a:xfrm>
        </p:grpSpPr>
        <p:sp>
          <p:nvSpPr>
            <p:cNvPr id="20495" name="Oval 8">
              <a:extLst>
                <a:ext uri="{FF2B5EF4-FFF2-40B4-BE49-F238E27FC236}">
                  <a16:creationId xmlns:a16="http://schemas.microsoft.com/office/drawing/2014/main" id="{F72D701C-7491-4810-8FF0-2EADDB9B30C7}"/>
                </a:ext>
              </a:extLst>
            </p:cNvPr>
            <p:cNvSpPr>
              <a:spLocks noChangeArrowheads="1"/>
            </p:cNvSpPr>
            <p:nvPr/>
          </p:nvSpPr>
          <p:spPr bwMode="auto">
            <a:xfrm>
              <a:off x="4740" y="2251"/>
              <a:ext cx="771" cy="408"/>
            </a:xfrm>
            <a:prstGeom prst="ellipse">
              <a:avLst/>
            </a:prstGeom>
            <a:noFill/>
            <a:ln w="38100">
              <a:solidFill>
                <a:srgbClr val="3891A7"/>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GB" altLang="en-US">
                <a:latin typeface="Gill Sans MT" panose="020B0502020104020203" pitchFamily="34" charset="0"/>
              </a:endParaRPr>
            </a:p>
          </p:txBody>
        </p:sp>
        <p:sp>
          <p:nvSpPr>
            <p:cNvPr id="20496" name="Text Box 9">
              <a:extLst>
                <a:ext uri="{FF2B5EF4-FFF2-40B4-BE49-F238E27FC236}">
                  <a16:creationId xmlns:a16="http://schemas.microsoft.com/office/drawing/2014/main" id="{DA2878BE-3EC4-4D42-9293-F426746AC7C1}"/>
                </a:ext>
              </a:extLst>
            </p:cNvPr>
            <p:cNvSpPr txBox="1">
              <a:spLocks noChangeArrowheads="1"/>
            </p:cNvSpPr>
            <p:nvPr/>
          </p:nvSpPr>
          <p:spPr bwMode="auto">
            <a:xfrm>
              <a:off x="4740" y="2341"/>
              <a:ext cx="771"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600">
                  <a:latin typeface="Gill Sans MT" panose="020B0502020104020203" pitchFamily="34" charset="0"/>
                </a:rPr>
                <a:t>Customers</a:t>
              </a:r>
            </a:p>
          </p:txBody>
        </p:sp>
      </p:grpSp>
      <p:grpSp>
        <p:nvGrpSpPr>
          <p:cNvPr id="4" name="Group 14">
            <a:extLst>
              <a:ext uri="{FF2B5EF4-FFF2-40B4-BE49-F238E27FC236}">
                <a16:creationId xmlns:a16="http://schemas.microsoft.com/office/drawing/2014/main" id="{E0600A64-0447-4F4A-9FDE-73A04487A8DF}"/>
              </a:ext>
            </a:extLst>
          </p:cNvPr>
          <p:cNvGrpSpPr>
            <a:grpSpLocks/>
          </p:cNvGrpSpPr>
          <p:nvPr/>
        </p:nvGrpSpPr>
        <p:grpSpPr bwMode="auto">
          <a:xfrm>
            <a:off x="3276600" y="1295400"/>
            <a:ext cx="2362200" cy="2514600"/>
            <a:chOff x="3429000" y="1143000"/>
            <a:chExt cx="2362200" cy="2514600"/>
          </a:xfrm>
        </p:grpSpPr>
        <p:sp>
          <p:nvSpPr>
            <p:cNvPr id="20493" name="Text Box 13">
              <a:extLst>
                <a:ext uri="{FF2B5EF4-FFF2-40B4-BE49-F238E27FC236}">
                  <a16:creationId xmlns:a16="http://schemas.microsoft.com/office/drawing/2014/main" id="{24407360-DF0F-4C43-9A6B-747CA137533C}"/>
                </a:ext>
              </a:extLst>
            </p:cNvPr>
            <p:cNvSpPr txBox="1">
              <a:spLocks noChangeArrowheads="1"/>
            </p:cNvSpPr>
            <p:nvPr/>
          </p:nvSpPr>
          <p:spPr bwMode="auto">
            <a:xfrm>
              <a:off x="3886200" y="1321475"/>
              <a:ext cx="1633781"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800">
                  <a:latin typeface="Gill Sans MT" panose="020B0502020104020203" pitchFamily="34" charset="0"/>
                </a:rPr>
                <a:t>Financial</a:t>
              </a:r>
            </a:p>
            <a:p>
              <a:pPr eaLnBrk="1" hangingPunct="1"/>
              <a:r>
                <a:rPr lang="en-GB" altLang="en-US" sz="1800">
                  <a:latin typeface="Gill Sans MT" panose="020B0502020104020203" pitchFamily="34" charset="0"/>
                </a:rPr>
                <a:t>Legal</a:t>
              </a:r>
            </a:p>
            <a:p>
              <a:pPr eaLnBrk="1" hangingPunct="1"/>
              <a:r>
                <a:rPr lang="en-GB" altLang="en-US" sz="1800">
                  <a:latin typeface="Gill Sans MT" panose="020B0502020104020203" pitchFamily="34" charset="0"/>
                </a:rPr>
                <a:t>Ethical</a:t>
              </a:r>
            </a:p>
            <a:p>
              <a:pPr eaLnBrk="1" hangingPunct="1"/>
              <a:r>
                <a:rPr lang="en-GB" altLang="en-US" sz="1800">
                  <a:latin typeface="Gill Sans MT" panose="020B0502020104020203" pitchFamily="34" charset="0"/>
                </a:rPr>
                <a:t>Environmental</a:t>
              </a:r>
            </a:p>
            <a:p>
              <a:pPr eaLnBrk="1" hangingPunct="1"/>
              <a:r>
                <a:rPr lang="en-GB" altLang="en-US" sz="1800">
                  <a:latin typeface="Gill Sans MT" panose="020B0502020104020203" pitchFamily="34" charset="0"/>
                </a:rPr>
                <a:t>Logic</a:t>
              </a:r>
            </a:p>
            <a:p>
              <a:pPr eaLnBrk="1" hangingPunct="1"/>
              <a:r>
                <a:rPr lang="en-GB" altLang="en-US" sz="1800">
                  <a:latin typeface="Gill Sans MT" panose="020B0502020104020203" pitchFamily="34" charset="0"/>
                </a:rPr>
                <a:t>Time </a:t>
              </a:r>
            </a:p>
            <a:p>
              <a:pPr eaLnBrk="1" hangingPunct="1"/>
              <a:r>
                <a:rPr lang="en-GB" altLang="en-US" sz="1800">
                  <a:latin typeface="Gill Sans MT" panose="020B0502020104020203" pitchFamily="34" charset="0"/>
                </a:rPr>
                <a:t>Quality</a:t>
              </a:r>
            </a:p>
          </p:txBody>
        </p:sp>
        <p:sp>
          <p:nvSpPr>
            <p:cNvPr id="12" name="Down Arrow 11">
              <a:extLst>
                <a:ext uri="{FF2B5EF4-FFF2-40B4-BE49-F238E27FC236}">
                  <a16:creationId xmlns:a16="http://schemas.microsoft.com/office/drawing/2014/main" id="{2A448D74-0EE0-4468-8F0F-4EF82FCE7A20}"/>
                </a:ext>
              </a:extLst>
            </p:cNvPr>
            <p:cNvSpPr/>
            <p:nvPr/>
          </p:nvSpPr>
          <p:spPr>
            <a:xfrm>
              <a:off x="3429000" y="1143000"/>
              <a:ext cx="2362200" cy="2514600"/>
            </a:xfrm>
            <a:prstGeom prst="downArrow">
              <a:avLst>
                <a:gd name="adj1" fmla="val 69363"/>
                <a:gd name="adj2" fmla="val 9200"/>
              </a:avLst>
            </a:prstGeom>
            <a:no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5" name="Group 15">
            <a:extLst>
              <a:ext uri="{FF2B5EF4-FFF2-40B4-BE49-F238E27FC236}">
                <a16:creationId xmlns:a16="http://schemas.microsoft.com/office/drawing/2014/main" id="{A4A15591-94EB-4180-B8B7-71458EBD0AB7}"/>
              </a:ext>
            </a:extLst>
          </p:cNvPr>
          <p:cNvGrpSpPr>
            <a:grpSpLocks/>
          </p:cNvGrpSpPr>
          <p:nvPr/>
        </p:nvGrpSpPr>
        <p:grpSpPr bwMode="auto">
          <a:xfrm>
            <a:off x="3276600" y="4953000"/>
            <a:ext cx="2362200" cy="1828800"/>
            <a:chOff x="3429001" y="4800598"/>
            <a:chExt cx="2362200" cy="1828801"/>
          </a:xfrm>
        </p:grpSpPr>
        <p:sp>
          <p:nvSpPr>
            <p:cNvPr id="20491" name="Text Box 12">
              <a:extLst>
                <a:ext uri="{FF2B5EF4-FFF2-40B4-BE49-F238E27FC236}">
                  <a16:creationId xmlns:a16="http://schemas.microsoft.com/office/drawing/2014/main" id="{4F89FCF3-A467-4983-9E79-341089A989EB}"/>
                </a:ext>
              </a:extLst>
            </p:cNvPr>
            <p:cNvSpPr txBox="1">
              <a:spLocks noChangeArrowheads="1"/>
            </p:cNvSpPr>
            <p:nvPr/>
          </p:nvSpPr>
          <p:spPr bwMode="auto">
            <a:xfrm>
              <a:off x="3962400" y="4875071"/>
              <a:ext cx="1249060" cy="1754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800">
                  <a:latin typeface="Gill Sans MT" panose="020B0502020104020203" pitchFamily="34" charset="0"/>
                </a:rPr>
                <a:t>People</a:t>
              </a:r>
            </a:p>
            <a:p>
              <a:pPr eaLnBrk="1" hangingPunct="1"/>
              <a:r>
                <a:rPr lang="en-GB" altLang="en-US" sz="1800">
                  <a:latin typeface="Gill Sans MT" panose="020B0502020104020203" pitchFamily="34" charset="0"/>
                </a:rPr>
                <a:t>Knowledge</a:t>
              </a:r>
            </a:p>
            <a:p>
              <a:pPr eaLnBrk="1" hangingPunct="1"/>
              <a:r>
                <a:rPr lang="en-GB" altLang="en-US" sz="1800">
                  <a:latin typeface="Gill Sans MT" panose="020B0502020104020203" pitchFamily="34" charset="0"/>
                </a:rPr>
                <a:t>Expertise</a:t>
              </a:r>
            </a:p>
            <a:p>
              <a:pPr eaLnBrk="1" hangingPunct="1"/>
              <a:r>
                <a:rPr lang="en-GB" altLang="en-US" sz="1800">
                  <a:latin typeface="Gill Sans MT" panose="020B0502020104020203" pitchFamily="34" charset="0"/>
                </a:rPr>
                <a:t>Capital</a:t>
              </a:r>
            </a:p>
            <a:p>
              <a:pPr eaLnBrk="1" hangingPunct="1"/>
              <a:r>
                <a:rPr lang="en-GB" altLang="en-US" sz="1800">
                  <a:latin typeface="Gill Sans MT" panose="020B0502020104020203" pitchFamily="34" charset="0"/>
                </a:rPr>
                <a:t>Tools</a:t>
              </a:r>
            </a:p>
            <a:p>
              <a:pPr eaLnBrk="1" hangingPunct="1"/>
              <a:r>
                <a:rPr lang="en-GB" altLang="en-US" sz="1800">
                  <a:latin typeface="Gill Sans MT" panose="020B0502020104020203" pitchFamily="34" charset="0"/>
                </a:rPr>
                <a:t>Technology</a:t>
              </a:r>
            </a:p>
          </p:txBody>
        </p:sp>
        <p:sp>
          <p:nvSpPr>
            <p:cNvPr id="14" name="Down Arrow 13">
              <a:extLst>
                <a:ext uri="{FF2B5EF4-FFF2-40B4-BE49-F238E27FC236}">
                  <a16:creationId xmlns:a16="http://schemas.microsoft.com/office/drawing/2014/main" id="{1159038E-DB6B-4833-A0AC-9EEC7FF8D34C}"/>
                </a:ext>
              </a:extLst>
            </p:cNvPr>
            <p:cNvSpPr/>
            <p:nvPr/>
          </p:nvSpPr>
          <p:spPr>
            <a:xfrm rot="10800000">
              <a:off x="3429001" y="4800598"/>
              <a:ext cx="2362200" cy="1828801"/>
            </a:xfrm>
            <a:prstGeom prst="downArrow">
              <a:avLst>
                <a:gd name="adj1" fmla="val 69363"/>
                <a:gd name="adj2" fmla="val 9200"/>
              </a:avLst>
            </a:prstGeom>
            <a:noFill/>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15" name="Slide Number Placeholder 14">
            <a:extLst>
              <a:ext uri="{FF2B5EF4-FFF2-40B4-BE49-F238E27FC236}">
                <a16:creationId xmlns:a16="http://schemas.microsoft.com/office/drawing/2014/main" id="{C8143F5C-0383-460F-813E-DA6B4314E627}"/>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3739AD2-CAD0-46FA-9F33-A74C457EE952}" type="slidenum">
              <a:rPr lang="en-US" altLang="en-US" sz="1200">
                <a:solidFill>
                  <a:srgbClr val="B5A788"/>
                </a:solidFill>
                <a:latin typeface="Gill Sans MT" panose="020B0502020104020203" pitchFamily="34" charset="0"/>
              </a:rPr>
              <a:pPr eaLnBrk="1" hangingPunct="1"/>
              <a:t>5</a:t>
            </a:fld>
            <a:endParaRPr lang="en-US" altLang="en-US" sz="1200">
              <a:solidFill>
                <a:srgbClr val="B5A788"/>
              </a:solidFill>
              <a:latin typeface="Gill Sans MT" panose="020B0502020104020203" pitchFamily="34" charset="0"/>
            </a:endParaRPr>
          </a:p>
        </p:txBody>
      </p:sp>
      <p:sp>
        <p:nvSpPr>
          <p:cNvPr id="20490" name="Footer Placeholder 15">
            <a:extLst>
              <a:ext uri="{FF2B5EF4-FFF2-40B4-BE49-F238E27FC236}">
                <a16:creationId xmlns:a16="http://schemas.microsoft.com/office/drawing/2014/main" id="{E45091B2-9A81-4F38-8919-0E84D4A66B80}"/>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accel="50000" decel="5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accel="50000" decel="5000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B23A7-533B-4B16-8B6A-F8FC1006D09C}"/>
              </a:ext>
            </a:extLst>
          </p:cNvPr>
          <p:cNvSpPr>
            <a:spLocks noGrp="1"/>
          </p:cNvSpPr>
          <p:nvPr>
            <p:ph type="title"/>
          </p:nvPr>
        </p:nvSpPr>
        <p:spPr/>
        <p:txBody>
          <a:bodyPr/>
          <a:lstStyle/>
          <a:p>
            <a:r>
              <a:rPr lang="en-US" altLang="en-US">
                <a:effectLst>
                  <a:outerShdw blurRad="38100" dist="38100" dir="2700000" algn="tl">
                    <a:srgbClr val="C0C0C0"/>
                  </a:outerShdw>
                </a:effectLst>
                <a:ea typeface="ＭＳ Ｐゴシック" panose="020B0600070205080204" pitchFamily="34" charset="-128"/>
              </a:rPr>
              <a:t>Project network</a:t>
            </a:r>
          </a:p>
        </p:txBody>
      </p:sp>
      <p:sp>
        <p:nvSpPr>
          <p:cNvPr id="84995" name="Content Placeholder 2">
            <a:extLst>
              <a:ext uri="{FF2B5EF4-FFF2-40B4-BE49-F238E27FC236}">
                <a16:creationId xmlns:a16="http://schemas.microsoft.com/office/drawing/2014/main" id="{8B0EF47A-01FE-4AE2-AC70-8029B6E18314}"/>
              </a:ext>
            </a:extLst>
          </p:cNvPr>
          <p:cNvSpPr>
            <a:spLocks noGrp="1"/>
          </p:cNvSpPr>
          <p:nvPr>
            <p:ph idx="1"/>
          </p:nvPr>
        </p:nvSpPr>
        <p:spPr/>
        <p:txBody>
          <a:bodyPr/>
          <a:lstStyle/>
          <a:p>
            <a:r>
              <a:rPr lang="en-US" altLang="en-US">
                <a:ea typeface="ＭＳ Ｐゴシック" panose="020B0600070205080204" pitchFamily="34" charset="-128"/>
              </a:rPr>
              <a:t>AOA Project Network for House Project</a:t>
            </a:r>
          </a:p>
        </p:txBody>
      </p:sp>
      <p:sp>
        <p:nvSpPr>
          <p:cNvPr id="84996" name="Footer Placeholder 3">
            <a:extLst>
              <a:ext uri="{FF2B5EF4-FFF2-40B4-BE49-F238E27FC236}">
                <a16:creationId xmlns:a16="http://schemas.microsoft.com/office/drawing/2014/main" id="{88F4CE81-5E76-494E-AA9C-F8A6A6B7C78C}"/>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
        <p:nvSpPr>
          <p:cNvPr id="5" name="Slide Number Placeholder 4">
            <a:extLst>
              <a:ext uri="{FF2B5EF4-FFF2-40B4-BE49-F238E27FC236}">
                <a16:creationId xmlns:a16="http://schemas.microsoft.com/office/drawing/2014/main" id="{B6632329-919B-4A9B-A9D1-9BA46C9D39F7}"/>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E4E1FCC9-24BD-4A69-8E41-217430CA5332}" type="slidenum">
              <a:rPr lang="en-US" altLang="en-US" sz="1200">
                <a:solidFill>
                  <a:srgbClr val="B5A788"/>
                </a:solidFill>
                <a:latin typeface="Gill Sans MT" panose="020B0502020104020203" pitchFamily="34" charset="0"/>
              </a:rPr>
              <a:pPr eaLnBrk="1" hangingPunct="1"/>
              <a:t>50</a:t>
            </a:fld>
            <a:endParaRPr lang="en-US" altLang="en-US" sz="1200">
              <a:solidFill>
                <a:srgbClr val="B5A788"/>
              </a:solidFill>
              <a:latin typeface="Gill Sans MT" panose="020B0502020104020203" pitchFamily="34" charset="0"/>
            </a:endParaRPr>
          </a:p>
        </p:txBody>
      </p:sp>
      <p:grpSp>
        <p:nvGrpSpPr>
          <p:cNvPr id="3" name="Group 4">
            <a:extLst>
              <a:ext uri="{FF2B5EF4-FFF2-40B4-BE49-F238E27FC236}">
                <a16:creationId xmlns:a16="http://schemas.microsoft.com/office/drawing/2014/main" id="{119285A6-C896-40E1-8DE5-F5BD730668C5}"/>
              </a:ext>
            </a:extLst>
          </p:cNvPr>
          <p:cNvGrpSpPr>
            <a:grpSpLocks/>
          </p:cNvGrpSpPr>
          <p:nvPr/>
        </p:nvGrpSpPr>
        <p:grpSpPr bwMode="auto">
          <a:xfrm>
            <a:off x="569913" y="2667000"/>
            <a:ext cx="8458200" cy="2819400"/>
            <a:chOff x="432" y="1152"/>
            <a:chExt cx="4992" cy="2016"/>
          </a:xfrm>
        </p:grpSpPr>
        <p:sp>
          <p:nvSpPr>
            <p:cNvPr id="84999" name="Rectangle 5">
              <a:extLst>
                <a:ext uri="{FF2B5EF4-FFF2-40B4-BE49-F238E27FC236}">
                  <a16:creationId xmlns:a16="http://schemas.microsoft.com/office/drawing/2014/main" id="{5A36C32A-B72E-40B7-91BD-B876BEE739E7}"/>
                </a:ext>
              </a:extLst>
            </p:cNvPr>
            <p:cNvSpPr>
              <a:spLocks noChangeArrowheads="1"/>
            </p:cNvSpPr>
            <p:nvPr/>
          </p:nvSpPr>
          <p:spPr bwMode="auto">
            <a:xfrm>
              <a:off x="432" y="1152"/>
              <a:ext cx="4992" cy="2016"/>
            </a:xfrm>
            <a:prstGeom prst="rect">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fr-FR" altLang="en-US" sz="1800"/>
            </a:p>
          </p:txBody>
        </p:sp>
        <p:grpSp>
          <p:nvGrpSpPr>
            <p:cNvPr id="85000" name="Group 6">
              <a:extLst>
                <a:ext uri="{FF2B5EF4-FFF2-40B4-BE49-F238E27FC236}">
                  <a16:creationId xmlns:a16="http://schemas.microsoft.com/office/drawing/2014/main" id="{44481760-DA2B-49C2-AE17-E39A1F16FB2B}"/>
                </a:ext>
              </a:extLst>
            </p:cNvPr>
            <p:cNvGrpSpPr>
              <a:grpSpLocks/>
            </p:cNvGrpSpPr>
            <p:nvPr/>
          </p:nvGrpSpPr>
          <p:grpSpPr bwMode="auto">
            <a:xfrm>
              <a:off x="604" y="1353"/>
              <a:ext cx="4636" cy="1633"/>
              <a:chOff x="604" y="1353"/>
              <a:chExt cx="4636" cy="1633"/>
            </a:xfrm>
          </p:grpSpPr>
          <p:sp>
            <p:nvSpPr>
              <p:cNvPr id="85001" name="Rectangle 7">
                <a:extLst>
                  <a:ext uri="{FF2B5EF4-FFF2-40B4-BE49-F238E27FC236}">
                    <a16:creationId xmlns:a16="http://schemas.microsoft.com/office/drawing/2014/main" id="{F6061381-5913-4037-BA8F-B4AA7F6BD7D6}"/>
                  </a:ext>
                </a:extLst>
              </p:cNvPr>
              <p:cNvSpPr>
                <a:spLocks noChangeArrowheads="1"/>
              </p:cNvSpPr>
              <p:nvPr/>
            </p:nvSpPr>
            <p:spPr bwMode="auto">
              <a:xfrm>
                <a:off x="1091" y="1955"/>
                <a:ext cx="292"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b="1"/>
                  <a:t>3</a:t>
                </a:r>
              </a:p>
            </p:txBody>
          </p:sp>
          <p:sp>
            <p:nvSpPr>
              <p:cNvPr id="85002" name="Rectangle 8">
                <a:extLst>
                  <a:ext uri="{FF2B5EF4-FFF2-40B4-BE49-F238E27FC236}">
                    <a16:creationId xmlns:a16="http://schemas.microsoft.com/office/drawing/2014/main" id="{D764BC61-0FF0-44CA-A7D2-22DF22C1EA17}"/>
                  </a:ext>
                </a:extLst>
              </p:cNvPr>
              <p:cNvSpPr>
                <a:spLocks noChangeArrowheads="1"/>
              </p:cNvSpPr>
              <p:nvPr/>
            </p:nvSpPr>
            <p:spPr bwMode="auto">
              <a:xfrm>
                <a:off x="2095" y="1773"/>
                <a:ext cx="210"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b="1"/>
                  <a:t>2</a:t>
                </a:r>
              </a:p>
            </p:txBody>
          </p:sp>
          <p:sp>
            <p:nvSpPr>
              <p:cNvPr id="85003" name="Rectangle 9">
                <a:extLst>
                  <a:ext uri="{FF2B5EF4-FFF2-40B4-BE49-F238E27FC236}">
                    <a16:creationId xmlns:a16="http://schemas.microsoft.com/office/drawing/2014/main" id="{1B3ED5AF-EAC6-4E25-9BD4-7B7DC9C0FAA5}"/>
                  </a:ext>
                </a:extLst>
              </p:cNvPr>
              <p:cNvSpPr>
                <a:spLocks noChangeArrowheads="1"/>
              </p:cNvSpPr>
              <p:nvPr/>
            </p:nvSpPr>
            <p:spPr bwMode="auto">
              <a:xfrm>
                <a:off x="2430" y="1773"/>
                <a:ext cx="295"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b="1"/>
                  <a:t>0</a:t>
                </a:r>
              </a:p>
            </p:txBody>
          </p:sp>
          <p:sp>
            <p:nvSpPr>
              <p:cNvPr id="85004" name="Rectangle 10">
                <a:extLst>
                  <a:ext uri="{FF2B5EF4-FFF2-40B4-BE49-F238E27FC236}">
                    <a16:creationId xmlns:a16="http://schemas.microsoft.com/office/drawing/2014/main" id="{E4C458D3-61CB-4DF9-9A9B-5087F5F57E30}"/>
                  </a:ext>
                </a:extLst>
              </p:cNvPr>
              <p:cNvSpPr>
                <a:spLocks noChangeArrowheads="1"/>
              </p:cNvSpPr>
              <p:nvPr/>
            </p:nvSpPr>
            <p:spPr bwMode="auto">
              <a:xfrm>
                <a:off x="2282" y="1955"/>
                <a:ext cx="295"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b="1"/>
                  <a:t>1</a:t>
                </a:r>
              </a:p>
            </p:txBody>
          </p:sp>
          <p:sp>
            <p:nvSpPr>
              <p:cNvPr id="85005" name="Rectangle 11">
                <a:extLst>
                  <a:ext uri="{FF2B5EF4-FFF2-40B4-BE49-F238E27FC236}">
                    <a16:creationId xmlns:a16="http://schemas.microsoft.com/office/drawing/2014/main" id="{83D32963-B3DF-4305-B7B5-BFAF7CF777E5}"/>
                  </a:ext>
                </a:extLst>
              </p:cNvPr>
              <p:cNvSpPr>
                <a:spLocks noChangeArrowheads="1"/>
              </p:cNvSpPr>
              <p:nvPr/>
            </p:nvSpPr>
            <p:spPr bwMode="auto">
              <a:xfrm>
                <a:off x="3350" y="2160"/>
                <a:ext cx="18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b="1"/>
                  <a:t>3</a:t>
                </a:r>
              </a:p>
            </p:txBody>
          </p:sp>
          <p:sp>
            <p:nvSpPr>
              <p:cNvPr id="85006" name="Rectangle 12">
                <a:extLst>
                  <a:ext uri="{FF2B5EF4-FFF2-40B4-BE49-F238E27FC236}">
                    <a16:creationId xmlns:a16="http://schemas.microsoft.com/office/drawing/2014/main" id="{F419B6D3-5C06-4A47-991D-A09A16FC3DB9}"/>
                  </a:ext>
                </a:extLst>
              </p:cNvPr>
              <p:cNvSpPr>
                <a:spLocks noChangeArrowheads="1"/>
              </p:cNvSpPr>
              <p:nvPr/>
            </p:nvSpPr>
            <p:spPr bwMode="auto">
              <a:xfrm>
                <a:off x="3176" y="2342"/>
                <a:ext cx="190"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b="1"/>
                  <a:t>1</a:t>
                </a:r>
              </a:p>
            </p:txBody>
          </p:sp>
          <p:sp>
            <p:nvSpPr>
              <p:cNvPr id="85007" name="Rectangle 13">
                <a:extLst>
                  <a:ext uri="{FF2B5EF4-FFF2-40B4-BE49-F238E27FC236}">
                    <a16:creationId xmlns:a16="http://schemas.microsoft.com/office/drawing/2014/main" id="{49518109-A4FF-4865-A83F-D902654D4E6C}"/>
                  </a:ext>
                </a:extLst>
              </p:cNvPr>
              <p:cNvSpPr>
                <a:spLocks noChangeArrowheads="1"/>
              </p:cNvSpPr>
              <p:nvPr/>
            </p:nvSpPr>
            <p:spPr bwMode="auto">
              <a:xfrm>
                <a:off x="3574" y="2342"/>
                <a:ext cx="190"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b="1"/>
                  <a:t>1</a:t>
                </a:r>
              </a:p>
            </p:txBody>
          </p:sp>
          <p:sp>
            <p:nvSpPr>
              <p:cNvPr id="85008" name="Rectangle 14">
                <a:extLst>
                  <a:ext uri="{FF2B5EF4-FFF2-40B4-BE49-F238E27FC236}">
                    <a16:creationId xmlns:a16="http://schemas.microsoft.com/office/drawing/2014/main" id="{AC9C9B63-D376-4C82-A0DA-6BB97C76927A}"/>
                  </a:ext>
                </a:extLst>
              </p:cNvPr>
              <p:cNvSpPr>
                <a:spLocks noChangeArrowheads="1"/>
              </p:cNvSpPr>
              <p:nvPr/>
            </p:nvSpPr>
            <p:spPr bwMode="auto">
              <a:xfrm>
                <a:off x="4437" y="2160"/>
                <a:ext cx="192"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spcBef>
                    <a:spcPct val="50000"/>
                  </a:spcBef>
                </a:pPr>
                <a:r>
                  <a:rPr lang="en-US" altLang="en-US" sz="1600" b="1"/>
                  <a:t>1</a:t>
                </a:r>
              </a:p>
            </p:txBody>
          </p:sp>
          <p:grpSp>
            <p:nvGrpSpPr>
              <p:cNvPr id="85009" name="Group 15">
                <a:extLst>
                  <a:ext uri="{FF2B5EF4-FFF2-40B4-BE49-F238E27FC236}">
                    <a16:creationId xmlns:a16="http://schemas.microsoft.com/office/drawing/2014/main" id="{B78FACE8-A380-4DC1-9EAA-91892651A51A}"/>
                  </a:ext>
                </a:extLst>
              </p:cNvPr>
              <p:cNvGrpSpPr>
                <a:grpSpLocks/>
              </p:cNvGrpSpPr>
              <p:nvPr/>
            </p:nvGrpSpPr>
            <p:grpSpPr bwMode="auto">
              <a:xfrm>
                <a:off x="604" y="1353"/>
                <a:ext cx="4636" cy="1633"/>
                <a:chOff x="604" y="1353"/>
                <a:chExt cx="4636" cy="1633"/>
              </a:xfrm>
            </p:grpSpPr>
            <p:grpSp>
              <p:nvGrpSpPr>
                <p:cNvPr id="85010" name="Group 16">
                  <a:extLst>
                    <a:ext uri="{FF2B5EF4-FFF2-40B4-BE49-F238E27FC236}">
                      <a16:creationId xmlns:a16="http://schemas.microsoft.com/office/drawing/2014/main" id="{4634991B-E503-4E2C-B95E-AF70301F986B}"/>
                    </a:ext>
                  </a:extLst>
                </p:cNvPr>
                <p:cNvGrpSpPr>
                  <a:grpSpLocks/>
                </p:cNvGrpSpPr>
                <p:nvPr/>
              </p:nvGrpSpPr>
              <p:grpSpPr bwMode="auto">
                <a:xfrm>
                  <a:off x="604" y="1353"/>
                  <a:ext cx="4636" cy="1633"/>
                  <a:chOff x="604" y="1353"/>
                  <a:chExt cx="4636" cy="1633"/>
                </a:xfrm>
              </p:grpSpPr>
              <p:sp>
                <p:nvSpPr>
                  <p:cNvPr id="85019" name="Line 17">
                    <a:extLst>
                      <a:ext uri="{FF2B5EF4-FFF2-40B4-BE49-F238E27FC236}">
                        <a16:creationId xmlns:a16="http://schemas.microsoft.com/office/drawing/2014/main" id="{66806147-1885-4059-A587-1ECADF3ABA99}"/>
                      </a:ext>
                    </a:extLst>
                  </p:cNvPr>
                  <p:cNvSpPr>
                    <a:spLocks noChangeShapeType="1"/>
                  </p:cNvSpPr>
                  <p:nvPr/>
                </p:nvSpPr>
                <p:spPr bwMode="auto">
                  <a:xfrm>
                    <a:off x="2395" y="1490"/>
                    <a:ext cx="444" cy="569"/>
                  </a:xfrm>
                  <a:prstGeom prst="line">
                    <a:avLst/>
                  </a:prstGeom>
                  <a:noFill/>
                  <a:ln w="57150">
                    <a:solidFill>
                      <a:schemeClr val="folHlink"/>
                    </a:solidFill>
                    <a:prstDash val="sysDot"/>
                    <a:round/>
                    <a:headEnd/>
                    <a:tailEnd type="triangle" w="med" len="sm"/>
                  </a:ln>
                  <a:extLst>
                    <a:ext uri="{909E8E84-426E-40DD-AFC4-6F175D3DCCD1}">
                      <a14:hiddenFill xmlns:a14="http://schemas.microsoft.com/office/drawing/2010/main">
                        <a:noFill/>
                      </a14:hiddenFill>
                    </a:ext>
                  </a:extLst>
                </p:spPr>
                <p:txBody>
                  <a:bodyPr wrap="none" anchor="ctr"/>
                  <a:lstStyle/>
                  <a:p>
                    <a:endParaRPr lang="en-US"/>
                  </a:p>
                </p:txBody>
              </p:sp>
              <p:sp>
                <p:nvSpPr>
                  <p:cNvPr id="85020" name="Line 18">
                    <a:extLst>
                      <a:ext uri="{FF2B5EF4-FFF2-40B4-BE49-F238E27FC236}">
                        <a16:creationId xmlns:a16="http://schemas.microsoft.com/office/drawing/2014/main" id="{7E4C7859-C417-4E96-AA18-EB80EF385850}"/>
                      </a:ext>
                    </a:extLst>
                  </p:cNvPr>
                  <p:cNvSpPr>
                    <a:spLocks noChangeShapeType="1"/>
                  </p:cNvSpPr>
                  <p:nvPr/>
                </p:nvSpPr>
                <p:spPr bwMode="auto">
                  <a:xfrm>
                    <a:off x="2922" y="2176"/>
                    <a:ext cx="444" cy="569"/>
                  </a:xfrm>
                  <a:prstGeom prst="line">
                    <a:avLst/>
                  </a:prstGeom>
                  <a:noFill/>
                  <a:ln w="57150">
                    <a:solidFill>
                      <a:schemeClr val="folHlink"/>
                    </a:solidFill>
                    <a:round/>
                    <a:headEnd/>
                    <a:tailEnd type="triangle" w="med" len="sm"/>
                  </a:ln>
                  <a:extLst>
                    <a:ext uri="{909E8E84-426E-40DD-AFC4-6F175D3DCCD1}">
                      <a14:hiddenFill xmlns:a14="http://schemas.microsoft.com/office/drawing/2010/main">
                        <a:noFill/>
                      </a14:hiddenFill>
                    </a:ext>
                  </a:extLst>
                </p:spPr>
                <p:txBody>
                  <a:bodyPr wrap="none" anchor="ctr"/>
                  <a:lstStyle/>
                  <a:p>
                    <a:endParaRPr lang="en-US"/>
                  </a:p>
                </p:txBody>
              </p:sp>
              <p:sp>
                <p:nvSpPr>
                  <p:cNvPr id="85021" name="Line 19">
                    <a:extLst>
                      <a:ext uri="{FF2B5EF4-FFF2-40B4-BE49-F238E27FC236}">
                        <a16:creationId xmlns:a16="http://schemas.microsoft.com/office/drawing/2014/main" id="{ED104E08-D6AA-47D6-B5B5-866915810316}"/>
                      </a:ext>
                    </a:extLst>
                  </p:cNvPr>
                  <p:cNvSpPr>
                    <a:spLocks noChangeShapeType="1"/>
                  </p:cNvSpPr>
                  <p:nvPr/>
                </p:nvSpPr>
                <p:spPr bwMode="auto">
                  <a:xfrm flipV="1">
                    <a:off x="3492" y="2274"/>
                    <a:ext cx="435" cy="551"/>
                  </a:xfrm>
                  <a:prstGeom prst="line">
                    <a:avLst/>
                  </a:prstGeom>
                  <a:noFill/>
                  <a:ln w="57150">
                    <a:solidFill>
                      <a:schemeClr val="folHlink"/>
                    </a:solidFill>
                    <a:round/>
                    <a:headEnd/>
                    <a:tailEnd type="triangle" w="med" len="sm"/>
                  </a:ln>
                  <a:extLst>
                    <a:ext uri="{909E8E84-426E-40DD-AFC4-6F175D3DCCD1}">
                      <a14:hiddenFill xmlns:a14="http://schemas.microsoft.com/office/drawing/2010/main">
                        <a:noFill/>
                      </a14:hiddenFill>
                    </a:ext>
                  </a:extLst>
                </p:spPr>
                <p:txBody>
                  <a:bodyPr wrap="none" anchor="ctr"/>
                  <a:lstStyle/>
                  <a:p>
                    <a:endParaRPr lang="en-US"/>
                  </a:p>
                </p:txBody>
              </p:sp>
              <p:sp>
                <p:nvSpPr>
                  <p:cNvPr id="85022" name="Line 20">
                    <a:extLst>
                      <a:ext uri="{FF2B5EF4-FFF2-40B4-BE49-F238E27FC236}">
                        <a16:creationId xmlns:a16="http://schemas.microsoft.com/office/drawing/2014/main" id="{13E65DF1-E25F-4409-A1BA-123A8C2282E0}"/>
                      </a:ext>
                    </a:extLst>
                  </p:cNvPr>
                  <p:cNvSpPr>
                    <a:spLocks noChangeShapeType="1"/>
                  </p:cNvSpPr>
                  <p:nvPr/>
                </p:nvSpPr>
                <p:spPr bwMode="auto">
                  <a:xfrm flipV="1">
                    <a:off x="1840" y="1591"/>
                    <a:ext cx="444" cy="551"/>
                  </a:xfrm>
                  <a:prstGeom prst="line">
                    <a:avLst/>
                  </a:prstGeom>
                  <a:noFill/>
                  <a:ln w="57150">
                    <a:solidFill>
                      <a:schemeClr val="folHlink"/>
                    </a:solidFill>
                    <a:round/>
                    <a:headEnd/>
                    <a:tailEnd type="triangle" w="med" len="sm"/>
                  </a:ln>
                  <a:extLst>
                    <a:ext uri="{909E8E84-426E-40DD-AFC4-6F175D3DCCD1}">
                      <a14:hiddenFill xmlns:a14="http://schemas.microsoft.com/office/drawing/2010/main">
                        <a:noFill/>
                      </a14:hiddenFill>
                    </a:ext>
                  </a:extLst>
                </p:spPr>
                <p:txBody>
                  <a:bodyPr wrap="none" anchor="ctr"/>
                  <a:lstStyle/>
                  <a:p>
                    <a:endParaRPr lang="en-US"/>
                  </a:p>
                </p:txBody>
              </p:sp>
              <p:grpSp>
                <p:nvGrpSpPr>
                  <p:cNvPr id="85023" name="Group 21">
                    <a:extLst>
                      <a:ext uri="{FF2B5EF4-FFF2-40B4-BE49-F238E27FC236}">
                        <a16:creationId xmlns:a16="http://schemas.microsoft.com/office/drawing/2014/main" id="{3F3957E0-1598-42D3-8CAD-6E80BF303A0C}"/>
                      </a:ext>
                    </a:extLst>
                  </p:cNvPr>
                  <p:cNvGrpSpPr>
                    <a:grpSpLocks/>
                  </p:cNvGrpSpPr>
                  <p:nvPr/>
                </p:nvGrpSpPr>
                <p:grpSpPr bwMode="auto">
                  <a:xfrm>
                    <a:off x="604" y="2038"/>
                    <a:ext cx="4636" cy="265"/>
                    <a:chOff x="604" y="2038"/>
                    <a:chExt cx="4636" cy="265"/>
                  </a:xfrm>
                </p:grpSpPr>
                <p:sp>
                  <p:nvSpPr>
                    <p:cNvPr id="85026" name="Line 22">
                      <a:extLst>
                        <a:ext uri="{FF2B5EF4-FFF2-40B4-BE49-F238E27FC236}">
                          <a16:creationId xmlns:a16="http://schemas.microsoft.com/office/drawing/2014/main" id="{FB87C9F7-C080-42D1-AF97-1EB03EDDC934}"/>
                        </a:ext>
                      </a:extLst>
                    </p:cNvPr>
                    <p:cNvSpPr>
                      <a:spLocks noChangeShapeType="1"/>
                    </p:cNvSpPr>
                    <p:nvPr/>
                  </p:nvSpPr>
                  <p:spPr bwMode="auto">
                    <a:xfrm>
                      <a:off x="4017" y="2171"/>
                      <a:ext cx="933" cy="0"/>
                    </a:xfrm>
                    <a:prstGeom prst="line">
                      <a:avLst/>
                    </a:prstGeom>
                    <a:noFill/>
                    <a:ln w="57150">
                      <a:solidFill>
                        <a:schemeClr val="folHlink"/>
                      </a:solidFill>
                      <a:round/>
                      <a:headEnd/>
                      <a:tailEnd type="triangle" w="med" len="sm"/>
                    </a:ln>
                    <a:extLst>
                      <a:ext uri="{909E8E84-426E-40DD-AFC4-6F175D3DCCD1}">
                        <a14:hiddenFill xmlns:a14="http://schemas.microsoft.com/office/drawing/2010/main">
                          <a:noFill/>
                        </a14:hiddenFill>
                      </a:ext>
                    </a:extLst>
                  </p:spPr>
                  <p:txBody>
                    <a:bodyPr wrap="none" anchor="ctr"/>
                    <a:lstStyle/>
                    <a:p>
                      <a:endParaRPr lang="en-US"/>
                    </a:p>
                  </p:txBody>
                </p:sp>
                <p:sp>
                  <p:nvSpPr>
                    <p:cNvPr id="85027" name="Line 23">
                      <a:extLst>
                        <a:ext uri="{FF2B5EF4-FFF2-40B4-BE49-F238E27FC236}">
                          <a16:creationId xmlns:a16="http://schemas.microsoft.com/office/drawing/2014/main" id="{B2CF17EC-AFC5-49A0-90C2-3609DA9F50D2}"/>
                        </a:ext>
                      </a:extLst>
                    </p:cNvPr>
                    <p:cNvSpPr>
                      <a:spLocks noChangeShapeType="1"/>
                    </p:cNvSpPr>
                    <p:nvPr/>
                  </p:nvSpPr>
                  <p:spPr bwMode="auto">
                    <a:xfrm>
                      <a:off x="2931" y="2170"/>
                      <a:ext cx="916" cy="0"/>
                    </a:xfrm>
                    <a:prstGeom prst="line">
                      <a:avLst/>
                    </a:prstGeom>
                    <a:noFill/>
                    <a:ln w="57150">
                      <a:solidFill>
                        <a:schemeClr val="folHlink"/>
                      </a:solidFill>
                      <a:round/>
                      <a:headEnd/>
                      <a:tailEnd type="triangle" w="med" len="sm"/>
                    </a:ln>
                    <a:extLst>
                      <a:ext uri="{909E8E84-426E-40DD-AFC4-6F175D3DCCD1}">
                        <a14:hiddenFill xmlns:a14="http://schemas.microsoft.com/office/drawing/2010/main">
                          <a:noFill/>
                        </a14:hiddenFill>
                      </a:ext>
                    </a:extLst>
                  </p:spPr>
                  <p:txBody>
                    <a:bodyPr wrap="none" anchor="ctr"/>
                    <a:lstStyle/>
                    <a:p>
                      <a:endParaRPr lang="en-US"/>
                    </a:p>
                  </p:txBody>
                </p:sp>
                <p:sp>
                  <p:nvSpPr>
                    <p:cNvPr id="85028" name="Line 24">
                      <a:extLst>
                        <a:ext uri="{FF2B5EF4-FFF2-40B4-BE49-F238E27FC236}">
                          <a16:creationId xmlns:a16="http://schemas.microsoft.com/office/drawing/2014/main" id="{B777942D-622E-40EA-8C63-D65092795792}"/>
                        </a:ext>
                      </a:extLst>
                    </p:cNvPr>
                    <p:cNvSpPr>
                      <a:spLocks noChangeShapeType="1"/>
                    </p:cNvSpPr>
                    <p:nvPr/>
                  </p:nvSpPr>
                  <p:spPr bwMode="auto">
                    <a:xfrm>
                      <a:off x="1833" y="2170"/>
                      <a:ext cx="943" cy="0"/>
                    </a:xfrm>
                    <a:prstGeom prst="line">
                      <a:avLst/>
                    </a:prstGeom>
                    <a:noFill/>
                    <a:ln w="57150">
                      <a:solidFill>
                        <a:schemeClr val="folHlink"/>
                      </a:solidFill>
                      <a:round/>
                      <a:headEnd/>
                      <a:tailEnd type="triangle" w="med" len="sm"/>
                    </a:ln>
                    <a:extLst>
                      <a:ext uri="{909E8E84-426E-40DD-AFC4-6F175D3DCCD1}">
                        <a14:hiddenFill xmlns:a14="http://schemas.microsoft.com/office/drawing/2010/main">
                          <a:noFill/>
                        </a14:hiddenFill>
                      </a:ext>
                    </a:extLst>
                  </p:spPr>
                  <p:txBody>
                    <a:bodyPr wrap="none" anchor="ctr"/>
                    <a:lstStyle/>
                    <a:p>
                      <a:endParaRPr lang="en-US"/>
                    </a:p>
                  </p:txBody>
                </p:sp>
                <p:sp>
                  <p:nvSpPr>
                    <p:cNvPr id="85029" name="Line 25">
                      <a:extLst>
                        <a:ext uri="{FF2B5EF4-FFF2-40B4-BE49-F238E27FC236}">
                          <a16:creationId xmlns:a16="http://schemas.microsoft.com/office/drawing/2014/main" id="{DE85450A-BB20-40D0-8424-3DAA8B9B29B7}"/>
                        </a:ext>
                      </a:extLst>
                    </p:cNvPr>
                    <p:cNvSpPr>
                      <a:spLocks noChangeShapeType="1"/>
                    </p:cNvSpPr>
                    <p:nvPr/>
                  </p:nvSpPr>
                  <p:spPr bwMode="auto">
                    <a:xfrm>
                      <a:off x="755" y="2171"/>
                      <a:ext cx="925" cy="0"/>
                    </a:xfrm>
                    <a:prstGeom prst="line">
                      <a:avLst/>
                    </a:prstGeom>
                    <a:noFill/>
                    <a:ln w="57150">
                      <a:solidFill>
                        <a:schemeClr val="folHlink"/>
                      </a:solidFill>
                      <a:round/>
                      <a:headEnd/>
                      <a:tailEnd type="triangle" w="med" len="sm"/>
                    </a:ln>
                    <a:extLst>
                      <a:ext uri="{909E8E84-426E-40DD-AFC4-6F175D3DCCD1}">
                        <a14:hiddenFill xmlns:a14="http://schemas.microsoft.com/office/drawing/2010/main">
                          <a:noFill/>
                        </a14:hiddenFill>
                      </a:ext>
                    </a:extLst>
                  </p:spPr>
                  <p:txBody>
                    <a:bodyPr wrap="none" anchor="ctr"/>
                    <a:lstStyle/>
                    <a:p>
                      <a:endParaRPr lang="en-US"/>
                    </a:p>
                  </p:txBody>
                </p:sp>
                <p:grpSp>
                  <p:nvGrpSpPr>
                    <p:cNvPr id="85030" name="Group 26">
                      <a:extLst>
                        <a:ext uri="{FF2B5EF4-FFF2-40B4-BE49-F238E27FC236}">
                          <a16:creationId xmlns:a16="http://schemas.microsoft.com/office/drawing/2014/main" id="{8E96DD9D-8D05-4295-9595-78BC746F5EFD}"/>
                        </a:ext>
                      </a:extLst>
                    </p:cNvPr>
                    <p:cNvGrpSpPr>
                      <a:grpSpLocks/>
                    </p:cNvGrpSpPr>
                    <p:nvPr/>
                  </p:nvGrpSpPr>
                  <p:grpSpPr bwMode="auto">
                    <a:xfrm>
                      <a:off x="604" y="2038"/>
                      <a:ext cx="4636" cy="265"/>
                      <a:chOff x="604" y="2038"/>
                      <a:chExt cx="4636" cy="265"/>
                    </a:xfrm>
                  </p:grpSpPr>
                  <p:sp>
                    <p:nvSpPr>
                      <p:cNvPr id="85031" name="Oval 27">
                        <a:extLst>
                          <a:ext uri="{FF2B5EF4-FFF2-40B4-BE49-F238E27FC236}">
                            <a16:creationId xmlns:a16="http://schemas.microsoft.com/office/drawing/2014/main" id="{A82CCC0D-D4CA-48C6-A5D6-E521B8A73881}"/>
                          </a:ext>
                        </a:extLst>
                      </p:cNvPr>
                      <p:cNvSpPr>
                        <a:spLocks noChangeArrowheads="1"/>
                      </p:cNvSpPr>
                      <p:nvPr/>
                    </p:nvSpPr>
                    <p:spPr bwMode="auto">
                      <a:xfrm>
                        <a:off x="604" y="2038"/>
                        <a:ext cx="280" cy="265"/>
                      </a:xfrm>
                      <a:prstGeom prst="ellipse">
                        <a:avLst/>
                      </a:prstGeom>
                      <a:solidFill>
                        <a:srgbClr val="E6B380"/>
                      </a:solidFill>
                      <a:ln w="12700">
                        <a:solidFill>
                          <a:schemeClr val="tx1"/>
                        </a:solidFill>
                        <a:round/>
                        <a:headEnd/>
                        <a:tailEnd/>
                      </a:ln>
                    </p:spPr>
                    <p:txBody>
                      <a:bodyPr wrap="none" lIns="90488" tIns="44450" rIns="90488" bIns="4445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b="1"/>
                          <a:t>1</a:t>
                        </a:r>
                      </a:p>
                    </p:txBody>
                  </p:sp>
                  <p:sp>
                    <p:nvSpPr>
                      <p:cNvPr id="85032" name="Oval 28">
                        <a:extLst>
                          <a:ext uri="{FF2B5EF4-FFF2-40B4-BE49-F238E27FC236}">
                            <a16:creationId xmlns:a16="http://schemas.microsoft.com/office/drawing/2014/main" id="{E87F1E9C-4153-4D45-A858-CA84F56B83C7}"/>
                          </a:ext>
                        </a:extLst>
                      </p:cNvPr>
                      <p:cNvSpPr>
                        <a:spLocks noChangeArrowheads="1"/>
                      </p:cNvSpPr>
                      <p:nvPr/>
                    </p:nvSpPr>
                    <p:spPr bwMode="auto">
                      <a:xfrm>
                        <a:off x="1693" y="2038"/>
                        <a:ext cx="280" cy="265"/>
                      </a:xfrm>
                      <a:prstGeom prst="ellipse">
                        <a:avLst/>
                      </a:prstGeom>
                      <a:solidFill>
                        <a:srgbClr val="E6B380"/>
                      </a:solidFill>
                      <a:ln w="12700">
                        <a:solidFill>
                          <a:schemeClr val="tx1"/>
                        </a:solidFill>
                        <a:round/>
                        <a:headEnd/>
                        <a:tailEnd/>
                      </a:ln>
                    </p:spPr>
                    <p:txBody>
                      <a:bodyPr wrap="none" lIns="90488" tIns="44450" rIns="90488" bIns="4445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b="1"/>
                          <a:t>2</a:t>
                        </a:r>
                      </a:p>
                    </p:txBody>
                  </p:sp>
                  <p:sp>
                    <p:nvSpPr>
                      <p:cNvPr id="85033" name="Oval 29">
                        <a:extLst>
                          <a:ext uri="{FF2B5EF4-FFF2-40B4-BE49-F238E27FC236}">
                            <a16:creationId xmlns:a16="http://schemas.microsoft.com/office/drawing/2014/main" id="{E4958055-6FDB-445F-A0CD-D429A1D1C129}"/>
                          </a:ext>
                        </a:extLst>
                      </p:cNvPr>
                      <p:cNvSpPr>
                        <a:spLocks noChangeArrowheads="1"/>
                      </p:cNvSpPr>
                      <p:nvPr/>
                    </p:nvSpPr>
                    <p:spPr bwMode="auto">
                      <a:xfrm>
                        <a:off x="2782" y="2038"/>
                        <a:ext cx="280" cy="265"/>
                      </a:xfrm>
                      <a:prstGeom prst="ellipse">
                        <a:avLst/>
                      </a:prstGeom>
                      <a:solidFill>
                        <a:srgbClr val="E6B380"/>
                      </a:solidFill>
                      <a:ln w="12700">
                        <a:solidFill>
                          <a:schemeClr val="tx1"/>
                        </a:solidFill>
                        <a:round/>
                        <a:headEnd/>
                        <a:tailEnd/>
                      </a:ln>
                    </p:spPr>
                    <p:txBody>
                      <a:bodyPr wrap="none" lIns="90488" tIns="44450" rIns="90488" bIns="4445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b="1"/>
                          <a:t>4</a:t>
                        </a:r>
                      </a:p>
                    </p:txBody>
                  </p:sp>
                  <p:sp>
                    <p:nvSpPr>
                      <p:cNvPr id="85034" name="Oval 30">
                        <a:extLst>
                          <a:ext uri="{FF2B5EF4-FFF2-40B4-BE49-F238E27FC236}">
                            <a16:creationId xmlns:a16="http://schemas.microsoft.com/office/drawing/2014/main" id="{833D14DF-909E-4C61-BD59-EF77245AF692}"/>
                          </a:ext>
                        </a:extLst>
                      </p:cNvPr>
                      <p:cNvSpPr>
                        <a:spLocks noChangeArrowheads="1"/>
                      </p:cNvSpPr>
                      <p:nvPr/>
                    </p:nvSpPr>
                    <p:spPr bwMode="auto">
                      <a:xfrm>
                        <a:off x="3871" y="2038"/>
                        <a:ext cx="280" cy="265"/>
                      </a:xfrm>
                      <a:prstGeom prst="ellipse">
                        <a:avLst/>
                      </a:prstGeom>
                      <a:solidFill>
                        <a:srgbClr val="E6B380"/>
                      </a:solidFill>
                      <a:ln w="12700">
                        <a:solidFill>
                          <a:schemeClr val="tx1"/>
                        </a:solidFill>
                        <a:round/>
                        <a:headEnd/>
                        <a:tailEnd/>
                      </a:ln>
                    </p:spPr>
                    <p:txBody>
                      <a:bodyPr wrap="none" lIns="90488" tIns="44450" rIns="90488" bIns="4445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b="1"/>
                          <a:t>6</a:t>
                        </a:r>
                      </a:p>
                    </p:txBody>
                  </p:sp>
                  <p:sp>
                    <p:nvSpPr>
                      <p:cNvPr id="85035" name="Oval 31">
                        <a:extLst>
                          <a:ext uri="{FF2B5EF4-FFF2-40B4-BE49-F238E27FC236}">
                            <a16:creationId xmlns:a16="http://schemas.microsoft.com/office/drawing/2014/main" id="{361A91AA-3ED4-40C2-9B25-88D121780B7A}"/>
                          </a:ext>
                        </a:extLst>
                      </p:cNvPr>
                      <p:cNvSpPr>
                        <a:spLocks noChangeArrowheads="1"/>
                      </p:cNvSpPr>
                      <p:nvPr/>
                    </p:nvSpPr>
                    <p:spPr bwMode="auto">
                      <a:xfrm>
                        <a:off x="4960" y="2038"/>
                        <a:ext cx="280" cy="265"/>
                      </a:xfrm>
                      <a:prstGeom prst="ellipse">
                        <a:avLst/>
                      </a:prstGeom>
                      <a:solidFill>
                        <a:srgbClr val="E6B380"/>
                      </a:solidFill>
                      <a:ln w="12700">
                        <a:solidFill>
                          <a:schemeClr val="tx1"/>
                        </a:solidFill>
                        <a:round/>
                        <a:headEnd/>
                        <a:tailEnd/>
                      </a:ln>
                    </p:spPr>
                    <p:txBody>
                      <a:bodyPr wrap="none" lIns="90488" tIns="44450" rIns="90488" bIns="4445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b="1"/>
                          <a:t>7</a:t>
                        </a:r>
                      </a:p>
                    </p:txBody>
                  </p:sp>
                </p:grpSp>
              </p:grpSp>
              <p:sp>
                <p:nvSpPr>
                  <p:cNvPr id="85024" name="Oval 32">
                    <a:extLst>
                      <a:ext uri="{FF2B5EF4-FFF2-40B4-BE49-F238E27FC236}">
                        <a16:creationId xmlns:a16="http://schemas.microsoft.com/office/drawing/2014/main" id="{C9DF5F6B-B1A1-4D88-8151-DDD974E56E92}"/>
                      </a:ext>
                    </a:extLst>
                  </p:cNvPr>
                  <p:cNvSpPr>
                    <a:spLocks noChangeArrowheads="1"/>
                  </p:cNvSpPr>
                  <p:nvPr/>
                </p:nvSpPr>
                <p:spPr bwMode="auto">
                  <a:xfrm>
                    <a:off x="2237" y="1353"/>
                    <a:ext cx="280" cy="265"/>
                  </a:xfrm>
                  <a:prstGeom prst="ellipse">
                    <a:avLst/>
                  </a:prstGeom>
                  <a:solidFill>
                    <a:srgbClr val="E6B380"/>
                  </a:solidFill>
                  <a:ln w="12700">
                    <a:solidFill>
                      <a:schemeClr val="tx1"/>
                    </a:solidFill>
                    <a:round/>
                    <a:headEnd/>
                    <a:tailEnd/>
                  </a:ln>
                </p:spPr>
                <p:txBody>
                  <a:bodyPr wrap="none" lIns="90488" tIns="44450" rIns="90488" bIns="4445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b="1"/>
                      <a:t>3</a:t>
                    </a:r>
                  </a:p>
                </p:txBody>
              </p:sp>
              <p:sp>
                <p:nvSpPr>
                  <p:cNvPr id="85025" name="Oval 33">
                    <a:extLst>
                      <a:ext uri="{FF2B5EF4-FFF2-40B4-BE49-F238E27FC236}">
                        <a16:creationId xmlns:a16="http://schemas.microsoft.com/office/drawing/2014/main" id="{62504262-B2BF-46C9-913D-F5B99EDD2B52}"/>
                      </a:ext>
                    </a:extLst>
                  </p:cNvPr>
                  <p:cNvSpPr>
                    <a:spLocks noChangeArrowheads="1"/>
                  </p:cNvSpPr>
                  <p:nvPr/>
                </p:nvSpPr>
                <p:spPr bwMode="auto">
                  <a:xfrm>
                    <a:off x="3326" y="2721"/>
                    <a:ext cx="280" cy="265"/>
                  </a:xfrm>
                  <a:prstGeom prst="ellipse">
                    <a:avLst/>
                  </a:prstGeom>
                  <a:solidFill>
                    <a:srgbClr val="E6B380"/>
                  </a:solidFill>
                  <a:ln w="12700">
                    <a:solidFill>
                      <a:schemeClr val="tx1"/>
                    </a:solidFill>
                    <a:round/>
                    <a:headEnd/>
                    <a:tailEnd/>
                  </a:ln>
                </p:spPr>
                <p:txBody>
                  <a:bodyPr wrap="none" lIns="90488" tIns="44450" rIns="90488" bIns="4445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b="1"/>
                      <a:t>5</a:t>
                    </a:r>
                  </a:p>
                </p:txBody>
              </p:sp>
            </p:grpSp>
            <p:sp>
              <p:nvSpPr>
                <p:cNvPr id="85011" name="Rectangle 34">
                  <a:extLst>
                    <a:ext uri="{FF2B5EF4-FFF2-40B4-BE49-F238E27FC236}">
                      <a16:creationId xmlns:a16="http://schemas.microsoft.com/office/drawing/2014/main" id="{E5F130C9-B538-4434-A19B-D842D81D7E77}"/>
                    </a:ext>
                  </a:extLst>
                </p:cNvPr>
                <p:cNvSpPr>
                  <a:spLocks noChangeArrowheads="1"/>
                </p:cNvSpPr>
                <p:nvPr/>
              </p:nvSpPr>
              <p:spPr bwMode="auto">
                <a:xfrm>
                  <a:off x="1301" y="1483"/>
                  <a:ext cx="862"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600" b="1"/>
                    <a:t>Lay foundation</a:t>
                  </a:r>
                </a:p>
              </p:txBody>
            </p:sp>
            <p:sp>
              <p:nvSpPr>
                <p:cNvPr id="85012" name="Rectangle 35">
                  <a:extLst>
                    <a:ext uri="{FF2B5EF4-FFF2-40B4-BE49-F238E27FC236}">
                      <a16:creationId xmlns:a16="http://schemas.microsoft.com/office/drawing/2014/main" id="{D03DCCF7-7FCC-44A3-BED1-1E03064FDB83}"/>
                    </a:ext>
                  </a:extLst>
                </p:cNvPr>
                <p:cNvSpPr>
                  <a:spLocks noChangeArrowheads="1"/>
                </p:cNvSpPr>
                <p:nvPr/>
              </p:nvSpPr>
              <p:spPr bwMode="auto">
                <a:xfrm>
                  <a:off x="810" y="2218"/>
                  <a:ext cx="973" cy="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600" b="1"/>
                    <a:t>Design house and obtain financing</a:t>
                  </a:r>
                </a:p>
              </p:txBody>
            </p:sp>
            <p:sp>
              <p:nvSpPr>
                <p:cNvPr id="85013" name="Rectangle 36">
                  <a:extLst>
                    <a:ext uri="{FF2B5EF4-FFF2-40B4-BE49-F238E27FC236}">
                      <a16:creationId xmlns:a16="http://schemas.microsoft.com/office/drawing/2014/main" id="{BC836714-730B-456C-93C8-36B68F6408FC}"/>
                    </a:ext>
                  </a:extLst>
                </p:cNvPr>
                <p:cNvSpPr>
                  <a:spLocks noChangeArrowheads="1"/>
                </p:cNvSpPr>
                <p:nvPr/>
              </p:nvSpPr>
              <p:spPr bwMode="auto">
                <a:xfrm>
                  <a:off x="1900" y="2218"/>
                  <a:ext cx="770" cy="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600" b="1"/>
                    <a:t>Order and receive materials</a:t>
                  </a:r>
                </a:p>
              </p:txBody>
            </p:sp>
            <p:sp>
              <p:nvSpPr>
                <p:cNvPr id="85014" name="Rectangle 37">
                  <a:extLst>
                    <a:ext uri="{FF2B5EF4-FFF2-40B4-BE49-F238E27FC236}">
                      <a16:creationId xmlns:a16="http://schemas.microsoft.com/office/drawing/2014/main" id="{25C75316-9C8F-4684-8087-F7D8EA9F6C69}"/>
                    </a:ext>
                  </a:extLst>
                </p:cNvPr>
                <p:cNvSpPr>
                  <a:spLocks noChangeArrowheads="1"/>
                </p:cNvSpPr>
                <p:nvPr/>
              </p:nvSpPr>
              <p:spPr bwMode="auto">
                <a:xfrm>
                  <a:off x="2560" y="1483"/>
                  <a:ext cx="69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600" b="1"/>
                    <a:t>Dummy</a:t>
                  </a:r>
                </a:p>
              </p:txBody>
            </p:sp>
            <p:sp>
              <p:nvSpPr>
                <p:cNvPr id="85015" name="Rectangle 38">
                  <a:extLst>
                    <a:ext uri="{FF2B5EF4-FFF2-40B4-BE49-F238E27FC236}">
                      <a16:creationId xmlns:a16="http://schemas.microsoft.com/office/drawing/2014/main" id="{153DD00F-28CD-40A4-B781-33C4D318A3A4}"/>
                    </a:ext>
                  </a:extLst>
                </p:cNvPr>
                <p:cNvSpPr>
                  <a:spLocks noChangeArrowheads="1"/>
                </p:cNvSpPr>
                <p:nvPr/>
              </p:nvSpPr>
              <p:spPr bwMode="auto">
                <a:xfrm>
                  <a:off x="4232" y="1758"/>
                  <a:ext cx="618"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600" b="1"/>
                    <a:t>Finish work</a:t>
                  </a:r>
                </a:p>
              </p:txBody>
            </p:sp>
            <p:sp>
              <p:nvSpPr>
                <p:cNvPr id="85016" name="Rectangle 39">
                  <a:extLst>
                    <a:ext uri="{FF2B5EF4-FFF2-40B4-BE49-F238E27FC236}">
                      <a16:creationId xmlns:a16="http://schemas.microsoft.com/office/drawing/2014/main" id="{F98651F5-6502-4F53-9BC5-17EF1C9E96A4}"/>
                    </a:ext>
                  </a:extLst>
                </p:cNvPr>
                <p:cNvSpPr>
                  <a:spLocks noChangeArrowheads="1"/>
                </p:cNvSpPr>
                <p:nvPr/>
              </p:nvSpPr>
              <p:spPr bwMode="auto">
                <a:xfrm>
                  <a:off x="3790" y="2407"/>
                  <a:ext cx="699"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600" b="1"/>
                    <a:t>Select carpet</a:t>
                  </a:r>
                </a:p>
              </p:txBody>
            </p:sp>
            <p:sp>
              <p:nvSpPr>
                <p:cNvPr id="85017" name="Rectangle 40">
                  <a:extLst>
                    <a:ext uri="{FF2B5EF4-FFF2-40B4-BE49-F238E27FC236}">
                      <a16:creationId xmlns:a16="http://schemas.microsoft.com/office/drawing/2014/main" id="{60A10A1A-11C1-4F34-9A55-B6A2D72E01A4}"/>
                    </a:ext>
                  </a:extLst>
                </p:cNvPr>
                <p:cNvSpPr>
                  <a:spLocks noChangeArrowheads="1"/>
                </p:cNvSpPr>
                <p:nvPr/>
              </p:nvSpPr>
              <p:spPr bwMode="auto">
                <a:xfrm>
                  <a:off x="2654" y="2407"/>
                  <a:ext cx="628"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600" b="1"/>
                    <a:t>Select paint</a:t>
                  </a:r>
                </a:p>
              </p:txBody>
            </p:sp>
            <p:sp>
              <p:nvSpPr>
                <p:cNvPr id="85018" name="Rectangle 41">
                  <a:extLst>
                    <a:ext uri="{FF2B5EF4-FFF2-40B4-BE49-F238E27FC236}">
                      <a16:creationId xmlns:a16="http://schemas.microsoft.com/office/drawing/2014/main" id="{AF37EDEF-A40A-4A17-84B2-ECFB8296B446}"/>
                    </a:ext>
                  </a:extLst>
                </p:cNvPr>
                <p:cNvSpPr>
                  <a:spLocks noChangeArrowheads="1"/>
                </p:cNvSpPr>
                <p:nvPr/>
              </p:nvSpPr>
              <p:spPr bwMode="auto">
                <a:xfrm>
                  <a:off x="3147" y="1758"/>
                  <a:ext cx="627"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600" b="1"/>
                    <a:t>Build house</a:t>
                  </a:r>
                </a:p>
              </p:txBody>
            </p:sp>
          </p:gr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9B419-1235-4678-A288-17523D78F45F}"/>
              </a:ext>
            </a:extLst>
          </p:cNvPr>
          <p:cNvSpPr>
            <a:spLocks noGrp="1"/>
          </p:cNvSpPr>
          <p:nvPr>
            <p:ph type="title"/>
          </p:nvPr>
        </p:nvSpPr>
        <p:spPr/>
        <p:txBody>
          <a:bodyPr/>
          <a:lstStyle/>
          <a:p>
            <a:r>
              <a:rPr lang="en-US" altLang="en-US">
                <a:effectLst>
                  <a:outerShdw blurRad="38100" dist="38100" dir="2700000" algn="tl">
                    <a:srgbClr val="C0C0C0"/>
                  </a:outerShdw>
                </a:effectLst>
                <a:ea typeface="ＭＳ Ｐゴシック" panose="020B0600070205080204" pitchFamily="34" charset="-128"/>
              </a:rPr>
              <a:t>Project network</a:t>
            </a:r>
          </a:p>
        </p:txBody>
      </p:sp>
      <p:sp>
        <p:nvSpPr>
          <p:cNvPr id="86019" name="Content Placeholder 2">
            <a:extLst>
              <a:ext uri="{FF2B5EF4-FFF2-40B4-BE49-F238E27FC236}">
                <a16:creationId xmlns:a16="http://schemas.microsoft.com/office/drawing/2014/main" id="{B0C9AC08-C39A-4591-9E24-30C00545984E}"/>
              </a:ext>
            </a:extLst>
          </p:cNvPr>
          <p:cNvSpPr>
            <a:spLocks noGrp="1"/>
          </p:cNvSpPr>
          <p:nvPr>
            <p:ph idx="1"/>
          </p:nvPr>
        </p:nvSpPr>
        <p:spPr/>
        <p:txBody>
          <a:bodyPr/>
          <a:lstStyle/>
          <a:p>
            <a:r>
              <a:rPr lang="en-US" altLang="en-US">
                <a:ea typeface="ＭＳ Ｐゴシック" panose="020B0600070205080204" pitchFamily="34" charset="-128"/>
              </a:rPr>
              <a:t>AON Project Network for House Project</a:t>
            </a:r>
          </a:p>
          <a:p>
            <a:endParaRPr lang="en-US" altLang="en-US">
              <a:ea typeface="ＭＳ Ｐゴシック" panose="020B0600070205080204" pitchFamily="34" charset="-128"/>
            </a:endParaRPr>
          </a:p>
        </p:txBody>
      </p:sp>
      <p:sp>
        <p:nvSpPr>
          <p:cNvPr id="86020" name="Footer Placeholder 3">
            <a:extLst>
              <a:ext uri="{FF2B5EF4-FFF2-40B4-BE49-F238E27FC236}">
                <a16:creationId xmlns:a16="http://schemas.microsoft.com/office/drawing/2014/main" id="{30EE4F45-E3DF-4971-9B27-CA031C7730AD}"/>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
        <p:nvSpPr>
          <p:cNvPr id="5" name="Slide Number Placeholder 4">
            <a:extLst>
              <a:ext uri="{FF2B5EF4-FFF2-40B4-BE49-F238E27FC236}">
                <a16:creationId xmlns:a16="http://schemas.microsoft.com/office/drawing/2014/main" id="{9419229E-6DCD-4586-A7A4-C15B66F4234E}"/>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9F0A91E-D788-4C2C-A969-8CEBE290C8DA}" type="slidenum">
              <a:rPr lang="en-US" altLang="en-US" sz="1200">
                <a:solidFill>
                  <a:srgbClr val="B5A788"/>
                </a:solidFill>
                <a:latin typeface="Gill Sans MT" panose="020B0502020104020203" pitchFamily="34" charset="0"/>
              </a:rPr>
              <a:pPr eaLnBrk="1" hangingPunct="1"/>
              <a:t>51</a:t>
            </a:fld>
            <a:endParaRPr lang="en-US" altLang="en-US" sz="1200">
              <a:solidFill>
                <a:srgbClr val="B5A788"/>
              </a:solidFill>
              <a:latin typeface="Gill Sans MT" panose="020B0502020104020203" pitchFamily="34" charset="0"/>
            </a:endParaRPr>
          </a:p>
        </p:txBody>
      </p:sp>
      <p:grpSp>
        <p:nvGrpSpPr>
          <p:cNvPr id="3" name="Group 43">
            <a:extLst>
              <a:ext uri="{FF2B5EF4-FFF2-40B4-BE49-F238E27FC236}">
                <a16:creationId xmlns:a16="http://schemas.microsoft.com/office/drawing/2014/main" id="{DB740520-6D4B-47AA-B5D0-120C09C4942D}"/>
              </a:ext>
            </a:extLst>
          </p:cNvPr>
          <p:cNvGrpSpPr>
            <a:grpSpLocks/>
          </p:cNvGrpSpPr>
          <p:nvPr/>
        </p:nvGrpSpPr>
        <p:grpSpPr bwMode="auto">
          <a:xfrm>
            <a:off x="685800" y="2536825"/>
            <a:ext cx="8686800" cy="2943225"/>
            <a:chOff x="528" y="1440"/>
            <a:chExt cx="5040" cy="2304"/>
          </a:xfrm>
        </p:grpSpPr>
        <p:sp>
          <p:nvSpPr>
            <p:cNvPr id="86023" name="Rectangle 44">
              <a:extLst>
                <a:ext uri="{FF2B5EF4-FFF2-40B4-BE49-F238E27FC236}">
                  <a16:creationId xmlns:a16="http://schemas.microsoft.com/office/drawing/2014/main" id="{B23AF70D-BFC5-4C58-A59E-4A3C72CED5EE}"/>
                </a:ext>
              </a:extLst>
            </p:cNvPr>
            <p:cNvSpPr>
              <a:spLocks noChangeArrowheads="1"/>
            </p:cNvSpPr>
            <p:nvPr/>
          </p:nvSpPr>
          <p:spPr bwMode="auto">
            <a:xfrm>
              <a:off x="528" y="1440"/>
              <a:ext cx="4800" cy="2304"/>
            </a:xfrm>
            <a:prstGeom prst="rect">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fr-FR" altLang="en-US" sz="1800"/>
            </a:p>
          </p:txBody>
        </p:sp>
        <p:grpSp>
          <p:nvGrpSpPr>
            <p:cNvPr id="86024" name="Group 45">
              <a:extLst>
                <a:ext uri="{FF2B5EF4-FFF2-40B4-BE49-F238E27FC236}">
                  <a16:creationId xmlns:a16="http://schemas.microsoft.com/office/drawing/2014/main" id="{9EC531CD-AC72-4C4F-AC0D-5DEF52942638}"/>
                </a:ext>
              </a:extLst>
            </p:cNvPr>
            <p:cNvGrpSpPr>
              <a:grpSpLocks/>
            </p:cNvGrpSpPr>
            <p:nvPr/>
          </p:nvGrpSpPr>
          <p:grpSpPr bwMode="auto">
            <a:xfrm>
              <a:off x="1440" y="2256"/>
              <a:ext cx="433" cy="503"/>
              <a:chOff x="672" y="1920"/>
              <a:chExt cx="433" cy="503"/>
            </a:xfrm>
          </p:grpSpPr>
          <p:grpSp>
            <p:nvGrpSpPr>
              <p:cNvPr id="86081" name="Group 46">
                <a:extLst>
                  <a:ext uri="{FF2B5EF4-FFF2-40B4-BE49-F238E27FC236}">
                    <a16:creationId xmlns:a16="http://schemas.microsoft.com/office/drawing/2014/main" id="{2638E161-FFC3-4859-8ED5-D4B5640C2745}"/>
                  </a:ext>
                </a:extLst>
              </p:cNvPr>
              <p:cNvGrpSpPr>
                <a:grpSpLocks/>
              </p:cNvGrpSpPr>
              <p:nvPr/>
            </p:nvGrpSpPr>
            <p:grpSpPr bwMode="auto">
              <a:xfrm>
                <a:off x="672" y="1920"/>
                <a:ext cx="433" cy="432"/>
                <a:chOff x="672" y="1920"/>
                <a:chExt cx="433" cy="432"/>
              </a:xfrm>
            </p:grpSpPr>
            <p:sp>
              <p:nvSpPr>
                <p:cNvPr id="68" name="Oval 47">
                  <a:extLst>
                    <a:ext uri="{FF2B5EF4-FFF2-40B4-BE49-F238E27FC236}">
                      <a16:creationId xmlns:a16="http://schemas.microsoft.com/office/drawing/2014/main" id="{608C0D7D-CC3A-409A-8049-EA373B72B449}"/>
                    </a:ext>
                  </a:extLst>
                </p:cNvPr>
                <p:cNvSpPr>
                  <a:spLocks noChangeAspect="1" noChangeArrowheads="1"/>
                </p:cNvSpPr>
                <p:nvPr/>
              </p:nvSpPr>
              <p:spPr bwMode="auto">
                <a:xfrm>
                  <a:off x="672" y="1920"/>
                  <a:ext cx="432" cy="429"/>
                </a:xfrm>
                <a:prstGeom prst="ellipse">
                  <a:avLst/>
                </a:prstGeom>
                <a:solidFill>
                  <a:srgbClr val="FFCC99"/>
                </a:solidFill>
                <a:ln w="9525">
                  <a:solidFill>
                    <a:schemeClr val="tx1"/>
                  </a:solidFill>
                  <a:miter lim="800000"/>
                  <a:headEnd/>
                  <a:tailEnd/>
                </a:ln>
                <a:effectLst>
                  <a:outerShdw blurRad="63500" dist="38099" dir="2700000" algn="ctr" rotWithShape="0">
                    <a:schemeClr val="tx2">
                      <a:alpha val="50000"/>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86085" name="Line 48">
                  <a:extLst>
                    <a:ext uri="{FF2B5EF4-FFF2-40B4-BE49-F238E27FC236}">
                      <a16:creationId xmlns:a16="http://schemas.microsoft.com/office/drawing/2014/main" id="{8AF2941E-FF02-4083-8EC6-82E7AA089FFC}"/>
                    </a:ext>
                  </a:extLst>
                </p:cNvPr>
                <p:cNvSpPr>
                  <a:spLocks noChangeShapeType="1"/>
                </p:cNvSpPr>
                <p:nvPr/>
              </p:nvSpPr>
              <p:spPr bwMode="auto">
                <a:xfrm>
                  <a:off x="673" y="2136"/>
                  <a:ext cx="43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86082" name="Text Box 49">
                <a:extLst>
                  <a:ext uri="{FF2B5EF4-FFF2-40B4-BE49-F238E27FC236}">
                    <a16:creationId xmlns:a16="http://schemas.microsoft.com/office/drawing/2014/main" id="{12124D5F-3BEB-43A1-9CB6-C11E0B128FB9}"/>
                  </a:ext>
                </a:extLst>
              </p:cNvPr>
              <p:cNvSpPr txBox="1">
                <a:spLocks noChangeArrowheads="1"/>
              </p:cNvSpPr>
              <p:nvPr/>
            </p:nvSpPr>
            <p:spPr bwMode="auto">
              <a:xfrm>
                <a:off x="767" y="1920"/>
                <a:ext cx="24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2000" b="1">
                    <a:solidFill>
                      <a:srgbClr val="FF3300"/>
                    </a:solidFill>
                  </a:rPr>
                  <a:t>1</a:t>
                </a:r>
              </a:p>
            </p:txBody>
          </p:sp>
          <p:sp>
            <p:nvSpPr>
              <p:cNvPr id="86083" name="Text Box 50">
                <a:extLst>
                  <a:ext uri="{FF2B5EF4-FFF2-40B4-BE49-F238E27FC236}">
                    <a16:creationId xmlns:a16="http://schemas.microsoft.com/office/drawing/2014/main" id="{FA65665A-B2C9-474D-B5FA-A6AFACEB41CE}"/>
                  </a:ext>
                </a:extLst>
              </p:cNvPr>
              <p:cNvSpPr txBox="1">
                <a:spLocks noChangeArrowheads="1"/>
              </p:cNvSpPr>
              <p:nvPr/>
            </p:nvSpPr>
            <p:spPr bwMode="auto">
              <a:xfrm>
                <a:off x="767" y="2112"/>
                <a:ext cx="24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2000" b="1"/>
                  <a:t>3</a:t>
                </a:r>
              </a:p>
            </p:txBody>
          </p:sp>
        </p:grpSp>
        <p:grpSp>
          <p:nvGrpSpPr>
            <p:cNvPr id="86025" name="Group 51">
              <a:extLst>
                <a:ext uri="{FF2B5EF4-FFF2-40B4-BE49-F238E27FC236}">
                  <a16:creationId xmlns:a16="http://schemas.microsoft.com/office/drawing/2014/main" id="{14BAC685-39D4-40DC-898D-4BFACF3D5F37}"/>
                </a:ext>
              </a:extLst>
            </p:cNvPr>
            <p:cNvGrpSpPr>
              <a:grpSpLocks/>
            </p:cNvGrpSpPr>
            <p:nvPr/>
          </p:nvGrpSpPr>
          <p:grpSpPr bwMode="auto">
            <a:xfrm>
              <a:off x="2304" y="1728"/>
              <a:ext cx="433" cy="502"/>
              <a:chOff x="672" y="1920"/>
              <a:chExt cx="433" cy="502"/>
            </a:xfrm>
          </p:grpSpPr>
          <p:grpSp>
            <p:nvGrpSpPr>
              <p:cNvPr id="86076" name="Group 52">
                <a:extLst>
                  <a:ext uri="{FF2B5EF4-FFF2-40B4-BE49-F238E27FC236}">
                    <a16:creationId xmlns:a16="http://schemas.microsoft.com/office/drawing/2014/main" id="{CE73B8CD-B135-47E8-B604-3197103298C0}"/>
                  </a:ext>
                </a:extLst>
              </p:cNvPr>
              <p:cNvGrpSpPr>
                <a:grpSpLocks/>
              </p:cNvGrpSpPr>
              <p:nvPr/>
            </p:nvGrpSpPr>
            <p:grpSpPr bwMode="auto">
              <a:xfrm>
                <a:off x="672" y="1920"/>
                <a:ext cx="433" cy="432"/>
                <a:chOff x="672" y="1920"/>
                <a:chExt cx="433" cy="432"/>
              </a:xfrm>
            </p:grpSpPr>
            <p:sp>
              <p:nvSpPr>
                <p:cNvPr id="63" name="Oval 53">
                  <a:extLst>
                    <a:ext uri="{FF2B5EF4-FFF2-40B4-BE49-F238E27FC236}">
                      <a16:creationId xmlns:a16="http://schemas.microsoft.com/office/drawing/2014/main" id="{97FDDDC8-9541-4869-A474-5874E949752E}"/>
                    </a:ext>
                  </a:extLst>
                </p:cNvPr>
                <p:cNvSpPr>
                  <a:spLocks noChangeAspect="1" noChangeArrowheads="1"/>
                </p:cNvSpPr>
                <p:nvPr/>
              </p:nvSpPr>
              <p:spPr bwMode="auto">
                <a:xfrm>
                  <a:off x="672" y="1920"/>
                  <a:ext cx="432" cy="432"/>
                </a:xfrm>
                <a:prstGeom prst="ellipse">
                  <a:avLst/>
                </a:prstGeom>
                <a:solidFill>
                  <a:srgbClr val="FFCC99"/>
                </a:solidFill>
                <a:ln w="9525">
                  <a:solidFill>
                    <a:schemeClr val="tx1"/>
                  </a:solidFill>
                  <a:miter lim="800000"/>
                  <a:headEnd/>
                  <a:tailEnd/>
                </a:ln>
                <a:effectLst>
                  <a:outerShdw blurRad="63500" dist="38099" dir="2700000" algn="ctr" rotWithShape="0">
                    <a:schemeClr val="tx2">
                      <a:alpha val="50000"/>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86080" name="Line 54">
                  <a:extLst>
                    <a:ext uri="{FF2B5EF4-FFF2-40B4-BE49-F238E27FC236}">
                      <a16:creationId xmlns:a16="http://schemas.microsoft.com/office/drawing/2014/main" id="{DD06CA59-52EA-41C3-9C6F-125284D7C513}"/>
                    </a:ext>
                  </a:extLst>
                </p:cNvPr>
                <p:cNvSpPr>
                  <a:spLocks noChangeShapeType="1"/>
                </p:cNvSpPr>
                <p:nvPr/>
              </p:nvSpPr>
              <p:spPr bwMode="auto">
                <a:xfrm>
                  <a:off x="673" y="2136"/>
                  <a:ext cx="43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86077" name="Text Box 55">
                <a:extLst>
                  <a:ext uri="{FF2B5EF4-FFF2-40B4-BE49-F238E27FC236}">
                    <a16:creationId xmlns:a16="http://schemas.microsoft.com/office/drawing/2014/main" id="{4E74E3C2-DC3E-4260-A4A0-0B236377934C}"/>
                  </a:ext>
                </a:extLst>
              </p:cNvPr>
              <p:cNvSpPr txBox="1">
                <a:spLocks noChangeArrowheads="1"/>
              </p:cNvSpPr>
              <p:nvPr/>
            </p:nvSpPr>
            <p:spPr bwMode="auto">
              <a:xfrm>
                <a:off x="767" y="1920"/>
                <a:ext cx="24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2000" b="1">
                    <a:solidFill>
                      <a:srgbClr val="FF3300"/>
                    </a:solidFill>
                  </a:rPr>
                  <a:t>2</a:t>
                </a:r>
              </a:p>
            </p:txBody>
          </p:sp>
          <p:sp>
            <p:nvSpPr>
              <p:cNvPr id="86078" name="Text Box 56">
                <a:extLst>
                  <a:ext uri="{FF2B5EF4-FFF2-40B4-BE49-F238E27FC236}">
                    <a16:creationId xmlns:a16="http://schemas.microsoft.com/office/drawing/2014/main" id="{26265D7B-C45A-4C4A-9D3E-B62877BB21AD}"/>
                  </a:ext>
                </a:extLst>
              </p:cNvPr>
              <p:cNvSpPr txBox="1">
                <a:spLocks noChangeArrowheads="1"/>
              </p:cNvSpPr>
              <p:nvPr/>
            </p:nvSpPr>
            <p:spPr bwMode="auto">
              <a:xfrm>
                <a:off x="767" y="2112"/>
                <a:ext cx="241"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2000" b="1"/>
                  <a:t>2</a:t>
                </a:r>
              </a:p>
            </p:txBody>
          </p:sp>
        </p:grpSp>
        <p:grpSp>
          <p:nvGrpSpPr>
            <p:cNvPr id="86026" name="Group 57">
              <a:extLst>
                <a:ext uri="{FF2B5EF4-FFF2-40B4-BE49-F238E27FC236}">
                  <a16:creationId xmlns:a16="http://schemas.microsoft.com/office/drawing/2014/main" id="{F73FFDC6-21BF-45FF-8BA9-7D17818DC53B}"/>
                </a:ext>
              </a:extLst>
            </p:cNvPr>
            <p:cNvGrpSpPr>
              <a:grpSpLocks/>
            </p:cNvGrpSpPr>
            <p:nvPr/>
          </p:nvGrpSpPr>
          <p:grpSpPr bwMode="auto">
            <a:xfrm>
              <a:off x="3552" y="1680"/>
              <a:ext cx="433" cy="503"/>
              <a:chOff x="672" y="1920"/>
              <a:chExt cx="433" cy="503"/>
            </a:xfrm>
          </p:grpSpPr>
          <p:grpSp>
            <p:nvGrpSpPr>
              <p:cNvPr id="86071" name="Group 58">
                <a:extLst>
                  <a:ext uri="{FF2B5EF4-FFF2-40B4-BE49-F238E27FC236}">
                    <a16:creationId xmlns:a16="http://schemas.microsoft.com/office/drawing/2014/main" id="{85B40AF9-EE41-404F-AECA-B344C0080038}"/>
                  </a:ext>
                </a:extLst>
              </p:cNvPr>
              <p:cNvGrpSpPr>
                <a:grpSpLocks/>
              </p:cNvGrpSpPr>
              <p:nvPr/>
            </p:nvGrpSpPr>
            <p:grpSpPr bwMode="auto">
              <a:xfrm>
                <a:off x="672" y="1920"/>
                <a:ext cx="433" cy="432"/>
                <a:chOff x="672" y="1920"/>
                <a:chExt cx="433" cy="432"/>
              </a:xfrm>
            </p:grpSpPr>
            <p:sp>
              <p:nvSpPr>
                <p:cNvPr id="58" name="Oval 59">
                  <a:extLst>
                    <a:ext uri="{FF2B5EF4-FFF2-40B4-BE49-F238E27FC236}">
                      <a16:creationId xmlns:a16="http://schemas.microsoft.com/office/drawing/2014/main" id="{3495F6AD-5630-4783-86B5-41CFC7C505C8}"/>
                    </a:ext>
                  </a:extLst>
                </p:cNvPr>
                <p:cNvSpPr>
                  <a:spLocks noChangeAspect="1" noChangeArrowheads="1"/>
                </p:cNvSpPr>
                <p:nvPr/>
              </p:nvSpPr>
              <p:spPr bwMode="auto">
                <a:xfrm>
                  <a:off x="672" y="1920"/>
                  <a:ext cx="432" cy="432"/>
                </a:xfrm>
                <a:prstGeom prst="ellipse">
                  <a:avLst/>
                </a:prstGeom>
                <a:solidFill>
                  <a:srgbClr val="FFCC99"/>
                </a:solidFill>
                <a:ln w="9525">
                  <a:solidFill>
                    <a:schemeClr val="tx1"/>
                  </a:solidFill>
                  <a:miter lim="800000"/>
                  <a:headEnd/>
                  <a:tailEnd/>
                </a:ln>
                <a:effectLst>
                  <a:outerShdw blurRad="63500" dist="38099" dir="2700000" algn="ctr" rotWithShape="0">
                    <a:schemeClr val="tx2">
                      <a:alpha val="50000"/>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86075" name="Line 60">
                  <a:extLst>
                    <a:ext uri="{FF2B5EF4-FFF2-40B4-BE49-F238E27FC236}">
                      <a16:creationId xmlns:a16="http://schemas.microsoft.com/office/drawing/2014/main" id="{45515618-1083-492D-9931-0D6B2C2D9AF6}"/>
                    </a:ext>
                  </a:extLst>
                </p:cNvPr>
                <p:cNvSpPr>
                  <a:spLocks noChangeShapeType="1"/>
                </p:cNvSpPr>
                <p:nvPr/>
              </p:nvSpPr>
              <p:spPr bwMode="auto">
                <a:xfrm>
                  <a:off x="673" y="2136"/>
                  <a:ext cx="43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86072" name="Text Box 61">
                <a:extLst>
                  <a:ext uri="{FF2B5EF4-FFF2-40B4-BE49-F238E27FC236}">
                    <a16:creationId xmlns:a16="http://schemas.microsoft.com/office/drawing/2014/main" id="{3C3A39C0-47AF-4948-BAEB-58870D0C8763}"/>
                  </a:ext>
                </a:extLst>
              </p:cNvPr>
              <p:cNvSpPr txBox="1">
                <a:spLocks noChangeArrowheads="1"/>
              </p:cNvSpPr>
              <p:nvPr/>
            </p:nvSpPr>
            <p:spPr bwMode="auto">
              <a:xfrm>
                <a:off x="767" y="1920"/>
                <a:ext cx="24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2000" b="1">
                    <a:solidFill>
                      <a:srgbClr val="FF3300"/>
                    </a:solidFill>
                  </a:rPr>
                  <a:t>4</a:t>
                </a:r>
              </a:p>
            </p:txBody>
          </p:sp>
          <p:sp>
            <p:nvSpPr>
              <p:cNvPr id="86073" name="Text Box 62">
                <a:extLst>
                  <a:ext uri="{FF2B5EF4-FFF2-40B4-BE49-F238E27FC236}">
                    <a16:creationId xmlns:a16="http://schemas.microsoft.com/office/drawing/2014/main" id="{8FEC9307-EF9B-48D3-9127-09F68827F65B}"/>
                  </a:ext>
                </a:extLst>
              </p:cNvPr>
              <p:cNvSpPr txBox="1">
                <a:spLocks noChangeArrowheads="1"/>
              </p:cNvSpPr>
              <p:nvPr/>
            </p:nvSpPr>
            <p:spPr bwMode="auto">
              <a:xfrm>
                <a:off x="767" y="2112"/>
                <a:ext cx="24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2000" b="1"/>
                  <a:t>3</a:t>
                </a:r>
              </a:p>
            </p:txBody>
          </p:sp>
        </p:grpSp>
        <p:grpSp>
          <p:nvGrpSpPr>
            <p:cNvPr id="86027" name="Group 63">
              <a:extLst>
                <a:ext uri="{FF2B5EF4-FFF2-40B4-BE49-F238E27FC236}">
                  <a16:creationId xmlns:a16="http://schemas.microsoft.com/office/drawing/2014/main" id="{65AD6D72-A010-46DF-86FB-48DAFDEA6326}"/>
                </a:ext>
              </a:extLst>
            </p:cNvPr>
            <p:cNvGrpSpPr>
              <a:grpSpLocks/>
            </p:cNvGrpSpPr>
            <p:nvPr/>
          </p:nvGrpSpPr>
          <p:grpSpPr bwMode="auto">
            <a:xfrm>
              <a:off x="2256" y="2784"/>
              <a:ext cx="433" cy="503"/>
              <a:chOff x="672" y="1920"/>
              <a:chExt cx="433" cy="503"/>
            </a:xfrm>
          </p:grpSpPr>
          <p:grpSp>
            <p:nvGrpSpPr>
              <p:cNvPr id="86066" name="Group 64">
                <a:extLst>
                  <a:ext uri="{FF2B5EF4-FFF2-40B4-BE49-F238E27FC236}">
                    <a16:creationId xmlns:a16="http://schemas.microsoft.com/office/drawing/2014/main" id="{E206033E-E2F9-4CE2-B31C-8ABFC835ECED}"/>
                  </a:ext>
                </a:extLst>
              </p:cNvPr>
              <p:cNvGrpSpPr>
                <a:grpSpLocks/>
              </p:cNvGrpSpPr>
              <p:nvPr/>
            </p:nvGrpSpPr>
            <p:grpSpPr bwMode="auto">
              <a:xfrm>
                <a:off x="672" y="1920"/>
                <a:ext cx="433" cy="432"/>
                <a:chOff x="672" y="1920"/>
                <a:chExt cx="433" cy="432"/>
              </a:xfrm>
            </p:grpSpPr>
            <p:sp>
              <p:nvSpPr>
                <p:cNvPr id="53" name="Oval 65">
                  <a:extLst>
                    <a:ext uri="{FF2B5EF4-FFF2-40B4-BE49-F238E27FC236}">
                      <a16:creationId xmlns:a16="http://schemas.microsoft.com/office/drawing/2014/main" id="{4FEB5E5C-7BCD-4F35-A0BE-487AA76FB2E7}"/>
                    </a:ext>
                  </a:extLst>
                </p:cNvPr>
                <p:cNvSpPr>
                  <a:spLocks noChangeAspect="1" noChangeArrowheads="1"/>
                </p:cNvSpPr>
                <p:nvPr/>
              </p:nvSpPr>
              <p:spPr bwMode="auto">
                <a:xfrm>
                  <a:off x="672" y="1923"/>
                  <a:ext cx="432" cy="429"/>
                </a:xfrm>
                <a:prstGeom prst="ellipse">
                  <a:avLst/>
                </a:prstGeom>
                <a:solidFill>
                  <a:srgbClr val="FFCC99"/>
                </a:solidFill>
                <a:ln w="9525">
                  <a:solidFill>
                    <a:schemeClr val="tx1"/>
                  </a:solidFill>
                  <a:miter lim="800000"/>
                  <a:headEnd/>
                  <a:tailEnd/>
                </a:ln>
                <a:effectLst>
                  <a:outerShdw blurRad="63500" dist="38099" dir="2700000" algn="ctr" rotWithShape="0">
                    <a:schemeClr val="tx2">
                      <a:alpha val="50000"/>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86070" name="Line 66">
                  <a:extLst>
                    <a:ext uri="{FF2B5EF4-FFF2-40B4-BE49-F238E27FC236}">
                      <a16:creationId xmlns:a16="http://schemas.microsoft.com/office/drawing/2014/main" id="{382B9D95-C067-45E1-98A2-2CE637099878}"/>
                    </a:ext>
                  </a:extLst>
                </p:cNvPr>
                <p:cNvSpPr>
                  <a:spLocks noChangeShapeType="1"/>
                </p:cNvSpPr>
                <p:nvPr/>
              </p:nvSpPr>
              <p:spPr bwMode="auto">
                <a:xfrm>
                  <a:off x="673" y="2136"/>
                  <a:ext cx="43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86067" name="Text Box 67">
                <a:extLst>
                  <a:ext uri="{FF2B5EF4-FFF2-40B4-BE49-F238E27FC236}">
                    <a16:creationId xmlns:a16="http://schemas.microsoft.com/office/drawing/2014/main" id="{C21A46FD-696A-439C-A184-81FA072BD091}"/>
                  </a:ext>
                </a:extLst>
              </p:cNvPr>
              <p:cNvSpPr txBox="1">
                <a:spLocks noChangeArrowheads="1"/>
              </p:cNvSpPr>
              <p:nvPr/>
            </p:nvSpPr>
            <p:spPr bwMode="auto">
              <a:xfrm>
                <a:off x="768" y="1921"/>
                <a:ext cx="241"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2000" b="1">
                    <a:solidFill>
                      <a:srgbClr val="FF3300"/>
                    </a:solidFill>
                  </a:rPr>
                  <a:t>3</a:t>
                </a:r>
              </a:p>
            </p:txBody>
          </p:sp>
          <p:sp>
            <p:nvSpPr>
              <p:cNvPr id="86068" name="Text Box 68">
                <a:extLst>
                  <a:ext uri="{FF2B5EF4-FFF2-40B4-BE49-F238E27FC236}">
                    <a16:creationId xmlns:a16="http://schemas.microsoft.com/office/drawing/2014/main" id="{9148EF56-9B38-403B-A7D0-40BF9F7C5C6D}"/>
                  </a:ext>
                </a:extLst>
              </p:cNvPr>
              <p:cNvSpPr txBox="1">
                <a:spLocks noChangeArrowheads="1"/>
              </p:cNvSpPr>
              <p:nvPr/>
            </p:nvSpPr>
            <p:spPr bwMode="auto">
              <a:xfrm>
                <a:off x="768" y="2112"/>
                <a:ext cx="24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2000" b="1"/>
                  <a:t>1</a:t>
                </a:r>
              </a:p>
            </p:txBody>
          </p:sp>
        </p:grpSp>
        <p:grpSp>
          <p:nvGrpSpPr>
            <p:cNvPr id="86028" name="Group 69">
              <a:extLst>
                <a:ext uri="{FF2B5EF4-FFF2-40B4-BE49-F238E27FC236}">
                  <a16:creationId xmlns:a16="http://schemas.microsoft.com/office/drawing/2014/main" id="{D10BF3D2-38C8-4DC6-97E9-1E732F1B776D}"/>
                </a:ext>
              </a:extLst>
            </p:cNvPr>
            <p:cNvGrpSpPr>
              <a:grpSpLocks/>
            </p:cNvGrpSpPr>
            <p:nvPr/>
          </p:nvGrpSpPr>
          <p:grpSpPr bwMode="auto">
            <a:xfrm>
              <a:off x="3168" y="2928"/>
              <a:ext cx="433" cy="503"/>
              <a:chOff x="672" y="1920"/>
              <a:chExt cx="433" cy="503"/>
            </a:xfrm>
          </p:grpSpPr>
          <p:grpSp>
            <p:nvGrpSpPr>
              <p:cNvPr id="86061" name="Group 70">
                <a:extLst>
                  <a:ext uri="{FF2B5EF4-FFF2-40B4-BE49-F238E27FC236}">
                    <a16:creationId xmlns:a16="http://schemas.microsoft.com/office/drawing/2014/main" id="{BF181C43-5E9A-44ED-9FB3-8D3A68C5A110}"/>
                  </a:ext>
                </a:extLst>
              </p:cNvPr>
              <p:cNvGrpSpPr>
                <a:grpSpLocks/>
              </p:cNvGrpSpPr>
              <p:nvPr/>
            </p:nvGrpSpPr>
            <p:grpSpPr bwMode="auto">
              <a:xfrm>
                <a:off x="672" y="1920"/>
                <a:ext cx="433" cy="432"/>
                <a:chOff x="672" y="1920"/>
                <a:chExt cx="433" cy="432"/>
              </a:xfrm>
            </p:grpSpPr>
            <p:sp>
              <p:nvSpPr>
                <p:cNvPr id="48" name="Oval 71">
                  <a:extLst>
                    <a:ext uri="{FF2B5EF4-FFF2-40B4-BE49-F238E27FC236}">
                      <a16:creationId xmlns:a16="http://schemas.microsoft.com/office/drawing/2014/main" id="{BF81FE28-E25F-4304-933D-EBFC5B79B05D}"/>
                    </a:ext>
                  </a:extLst>
                </p:cNvPr>
                <p:cNvSpPr>
                  <a:spLocks noChangeAspect="1" noChangeArrowheads="1"/>
                </p:cNvSpPr>
                <p:nvPr/>
              </p:nvSpPr>
              <p:spPr bwMode="auto">
                <a:xfrm>
                  <a:off x="672" y="1920"/>
                  <a:ext cx="432" cy="432"/>
                </a:xfrm>
                <a:prstGeom prst="ellipse">
                  <a:avLst/>
                </a:prstGeom>
                <a:solidFill>
                  <a:srgbClr val="FFCC99"/>
                </a:solidFill>
                <a:ln w="9525">
                  <a:solidFill>
                    <a:schemeClr val="tx1"/>
                  </a:solidFill>
                  <a:miter lim="800000"/>
                  <a:headEnd/>
                  <a:tailEnd/>
                </a:ln>
                <a:effectLst>
                  <a:outerShdw blurRad="63500" dist="38099" dir="2700000" algn="ctr" rotWithShape="0">
                    <a:schemeClr val="tx2">
                      <a:alpha val="50000"/>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86065" name="Line 72">
                  <a:extLst>
                    <a:ext uri="{FF2B5EF4-FFF2-40B4-BE49-F238E27FC236}">
                      <a16:creationId xmlns:a16="http://schemas.microsoft.com/office/drawing/2014/main" id="{E9CECF13-9E97-4DFB-95F8-B242D9A3A461}"/>
                    </a:ext>
                  </a:extLst>
                </p:cNvPr>
                <p:cNvSpPr>
                  <a:spLocks noChangeShapeType="1"/>
                </p:cNvSpPr>
                <p:nvPr/>
              </p:nvSpPr>
              <p:spPr bwMode="auto">
                <a:xfrm>
                  <a:off x="673" y="2136"/>
                  <a:ext cx="43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86062" name="Text Box 73">
                <a:extLst>
                  <a:ext uri="{FF2B5EF4-FFF2-40B4-BE49-F238E27FC236}">
                    <a16:creationId xmlns:a16="http://schemas.microsoft.com/office/drawing/2014/main" id="{47779C6D-850C-46A2-A3FF-03D4EC1743A8}"/>
                  </a:ext>
                </a:extLst>
              </p:cNvPr>
              <p:cNvSpPr txBox="1">
                <a:spLocks noChangeArrowheads="1"/>
              </p:cNvSpPr>
              <p:nvPr/>
            </p:nvSpPr>
            <p:spPr bwMode="auto">
              <a:xfrm>
                <a:off x="768" y="1920"/>
                <a:ext cx="24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2000" b="1">
                    <a:solidFill>
                      <a:srgbClr val="FF3300"/>
                    </a:solidFill>
                  </a:rPr>
                  <a:t>5</a:t>
                </a:r>
              </a:p>
            </p:txBody>
          </p:sp>
          <p:sp>
            <p:nvSpPr>
              <p:cNvPr id="86063" name="Text Box 74">
                <a:extLst>
                  <a:ext uri="{FF2B5EF4-FFF2-40B4-BE49-F238E27FC236}">
                    <a16:creationId xmlns:a16="http://schemas.microsoft.com/office/drawing/2014/main" id="{CE9ED4E3-DE2A-430C-94BC-5A4AE7A0B636}"/>
                  </a:ext>
                </a:extLst>
              </p:cNvPr>
              <p:cNvSpPr txBox="1">
                <a:spLocks noChangeArrowheads="1"/>
              </p:cNvSpPr>
              <p:nvPr/>
            </p:nvSpPr>
            <p:spPr bwMode="auto">
              <a:xfrm>
                <a:off x="768" y="2112"/>
                <a:ext cx="24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2000" b="1"/>
                  <a:t>1</a:t>
                </a:r>
              </a:p>
            </p:txBody>
          </p:sp>
        </p:grpSp>
        <p:grpSp>
          <p:nvGrpSpPr>
            <p:cNvPr id="86029" name="Group 75">
              <a:extLst>
                <a:ext uri="{FF2B5EF4-FFF2-40B4-BE49-F238E27FC236}">
                  <a16:creationId xmlns:a16="http://schemas.microsoft.com/office/drawing/2014/main" id="{4B1FD263-98FA-4CC1-91BB-10F7BC67CA60}"/>
                </a:ext>
              </a:extLst>
            </p:cNvPr>
            <p:cNvGrpSpPr>
              <a:grpSpLocks/>
            </p:cNvGrpSpPr>
            <p:nvPr/>
          </p:nvGrpSpPr>
          <p:grpSpPr bwMode="auto">
            <a:xfrm>
              <a:off x="4032" y="2736"/>
              <a:ext cx="433" cy="502"/>
              <a:chOff x="672" y="1920"/>
              <a:chExt cx="433" cy="502"/>
            </a:xfrm>
          </p:grpSpPr>
          <p:grpSp>
            <p:nvGrpSpPr>
              <p:cNvPr id="86056" name="Group 76">
                <a:extLst>
                  <a:ext uri="{FF2B5EF4-FFF2-40B4-BE49-F238E27FC236}">
                    <a16:creationId xmlns:a16="http://schemas.microsoft.com/office/drawing/2014/main" id="{D8537A41-4A24-440F-A89F-9D597B30BDE5}"/>
                  </a:ext>
                </a:extLst>
              </p:cNvPr>
              <p:cNvGrpSpPr>
                <a:grpSpLocks/>
              </p:cNvGrpSpPr>
              <p:nvPr/>
            </p:nvGrpSpPr>
            <p:grpSpPr bwMode="auto">
              <a:xfrm>
                <a:off x="672" y="1920"/>
                <a:ext cx="433" cy="432"/>
                <a:chOff x="672" y="1920"/>
                <a:chExt cx="433" cy="432"/>
              </a:xfrm>
            </p:grpSpPr>
            <p:sp>
              <p:nvSpPr>
                <p:cNvPr id="43" name="Oval 77">
                  <a:extLst>
                    <a:ext uri="{FF2B5EF4-FFF2-40B4-BE49-F238E27FC236}">
                      <a16:creationId xmlns:a16="http://schemas.microsoft.com/office/drawing/2014/main" id="{40AE91F0-7B96-4351-B104-BEDCB49057E0}"/>
                    </a:ext>
                  </a:extLst>
                </p:cNvPr>
                <p:cNvSpPr>
                  <a:spLocks noChangeAspect="1" noChangeArrowheads="1"/>
                </p:cNvSpPr>
                <p:nvPr/>
              </p:nvSpPr>
              <p:spPr bwMode="auto">
                <a:xfrm>
                  <a:off x="672" y="1920"/>
                  <a:ext cx="432" cy="432"/>
                </a:xfrm>
                <a:prstGeom prst="ellipse">
                  <a:avLst/>
                </a:prstGeom>
                <a:solidFill>
                  <a:srgbClr val="FFCC99"/>
                </a:solidFill>
                <a:ln w="9525">
                  <a:solidFill>
                    <a:schemeClr val="tx1"/>
                  </a:solidFill>
                  <a:miter lim="800000"/>
                  <a:headEnd/>
                  <a:tailEnd/>
                </a:ln>
                <a:effectLst>
                  <a:outerShdw blurRad="63500" dist="38099" dir="2700000" algn="ctr" rotWithShape="0">
                    <a:schemeClr val="tx2">
                      <a:alpha val="50000"/>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86060" name="Line 78">
                  <a:extLst>
                    <a:ext uri="{FF2B5EF4-FFF2-40B4-BE49-F238E27FC236}">
                      <a16:creationId xmlns:a16="http://schemas.microsoft.com/office/drawing/2014/main" id="{E176C6C3-1085-4387-B78F-6D7C7DA4AFE1}"/>
                    </a:ext>
                  </a:extLst>
                </p:cNvPr>
                <p:cNvSpPr>
                  <a:spLocks noChangeShapeType="1"/>
                </p:cNvSpPr>
                <p:nvPr/>
              </p:nvSpPr>
              <p:spPr bwMode="auto">
                <a:xfrm>
                  <a:off x="673" y="2136"/>
                  <a:ext cx="43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86057" name="Text Box 79">
                <a:extLst>
                  <a:ext uri="{FF2B5EF4-FFF2-40B4-BE49-F238E27FC236}">
                    <a16:creationId xmlns:a16="http://schemas.microsoft.com/office/drawing/2014/main" id="{C9A20DDF-F204-432F-89A5-B978E099DEC7}"/>
                  </a:ext>
                </a:extLst>
              </p:cNvPr>
              <p:cNvSpPr txBox="1">
                <a:spLocks noChangeArrowheads="1"/>
              </p:cNvSpPr>
              <p:nvPr/>
            </p:nvSpPr>
            <p:spPr bwMode="auto">
              <a:xfrm>
                <a:off x="768" y="1920"/>
                <a:ext cx="240"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2000" b="1">
                    <a:solidFill>
                      <a:srgbClr val="FF3300"/>
                    </a:solidFill>
                  </a:rPr>
                  <a:t>6</a:t>
                </a:r>
              </a:p>
            </p:txBody>
          </p:sp>
          <p:sp>
            <p:nvSpPr>
              <p:cNvPr id="86058" name="Text Box 80">
                <a:extLst>
                  <a:ext uri="{FF2B5EF4-FFF2-40B4-BE49-F238E27FC236}">
                    <a16:creationId xmlns:a16="http://schemas.microsoft.com/office/drawing/2014/main" id="{1FD6676C-805A-45A5-BDB6-DCE17717972F}"/>
                  </a:ext>
                </a:extLst>
              </p:cNvPr>
              <p:cNvSpPr txBox="1">
                <a:spLocks noChangeArrowheads="1"/>
              </p:cNvSpPr>
              <p:nvPr/>
            </p:nvSpPr>
            <p:spPr bwMode="auto">
              <a:xfrm>
                <a:off x="768" y="2112"/>
                <a:ext cx="240"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2000" b="1"/>
                  <a:t>1</a:t>
                </a:r>
              </a:p>
            </p:txBody>
          </p:sp>
        </p:grpSp>
        <p:grpSp>
          <p:nvGrpSpPr>
            <p:cNvPr id="86030" name="Group 81">
              <a:extLst>
                <a:ext uri="{FF2B5EF4-FFF2-40B4-BE49-F238E27FC236}">
                  <a16:creationId xmlns:a16="http://schemas.microsoft.com/office/drawing/2014/main" id="{4896D108-1A73-468B-AFBF-E51D59EE11AC}"/>
                </a:ext>
              </a:extLst>
            </p:cNvPr>
            <p:cNvGrpSpPr>
              <a:grpSpLocks/>
            </p:cNvGrpSpPr>
            <p:nvPr/>
          </p:nvGrpSpPr>
          <p:grpSpPr bwMode="auto">
            <a:xfrm>
              <a:off x="4752" y="2112"/>
              <a:ext cx="433" cy="502"/>
              <a:chOff x="672" y="1920"/>
              <a:chExt cx="433" cy="502"/>
            </a:xfrm>
          </p:grpSpPr>
          <p:grpSp>
            <p:nvGrpSpPr>
              <p:cNvPr id="86051" name="Group 82">
                <a:extLst>
                  <a:ext uri="{FF2B5EF4-FFF2-40B4-BE49-F238E27FC236}">
                    <a16:creationId xmlns:a16="http://schemas.microsoft.com/office/drawing/2014/main" id="{5E3FDC11-EA0C-4DC0-A145-94F5BB150F00}"/>
                  </a:ext>
                </a:extLst>
              </p:cNvPr>
              <p:cNvGrpSpPr>
                <a:grpSpLocks/>
              </p:cNvGrpSpPr>
              <p:nvPr/>
            </p:nvGrpSpPr>
            <p:grpSpPr bwMode="auto">
              <a:xfrm>
                <a:off x="672" y="1920"/>
                <a:ext cx="433" cy="432"/>
                <a:chOff x="672" y="1920"/>
                <a:chExt cx="433" cy="432"/>
              </a:xfrm>
            </p:grpSpPr>
            <p:sp>
              <p:nvSpPr>
                <p:cNvPr id="38" name="Oval 83">
                  <a:extLst>
                    <a:ext uri="{FF2B5EF4-FFF2-40B4-BE49-F238E27FC236}">
                      <a16:creationId xmlns:a16="http://schemas.microsoft.com/office/drawing/2014/main" id="{ABA5E5D2-4121-4E05-8032-FD0D84C6E585}"/>
                    </a:ext>
                  </a:extLst>
                </p:cNvPr>
                <p:cNvSpPr>
                  <a:spLocks noChangeAspect="1" noChangeArrowheads="1"/>
                </p:cNvSpPr>
                <p:nvPr/>
              </p:nvSpPr>
              <p:spPr bwMode="auto">
                <a:xfrm>
                  <a:off x="672" y="1920"/>
                  <a:ext cx="432" cy="432"/>
                </a:xfrm>
                <a:prstGeom prst="ellipse">
                  <a:avLst/>
                </a:prstGeom>
                <a:solidFill>
                  <a:srgbClr val="FFCC99"/>
                </a:solidFill>
                <a:ln w="9525">
                  <a:solidFill>
                    <a:schemeClr val="tx1"/>
                  </a:solidFill>
                  <a:miter lim="800000"/>
                  <a:headEnd/>
                  <a:tailEnd/>
                </a:ln>
                <a:effectLst>
                  <a:outerShdw blurRad="63500" dist="38099" dir="2700000" algn="ctr" rotWithShape="0">
                    <a:schemeClr val="tx2">
                      <a:alpha val="50000"/>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86055" name="Line 84">
                  <a:extLst>
                    <a:ext uri="{FF2B5EF4-FFF2-40B4-BE49-F238E27FC236}">
                      <a16:creationId xmlns:a16="http://schemas.microsoft.com/office/drawing/2014/main" id="{CD481CC6-09FE-459E-A49A-94F5E4CF45DE}"/>
                    </a:ext>
                  </a:extLst>
                </p:cNvPr>
                <p:cNvSpPr>
                  <a:spLocks noChangeShapeType="1"/>
                </p:cNvSpPr>
                <p:nvPr/>
              </p:nvSpPr>
              <p:spPr bwMode="auto">
                <a:xfrm>
                  <a:off x="673" y="2136"/>
                  <a:ext cx="43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grpSp>
          <p:sp>
            <p:nvSpPr>
              <p:cNvPr id="86052" name="Text Box 85">
                <a:extLst>
                  <a:ext uri="{FF2B5EF4-FFF2-40B4-BE49-F238E27FC236}">
                    <a16:creationId xmlns:a16="http://schemas.microsoft.com/office/drawing/2014/main" id="{BBE58D8D-6868-4206-81AF-87CDD390FF1E}"/>
                  </a:ext>
                </a:extLst>
              </p:cNvPr>
              <p:cNvSpPr txBox="1">
                <a:spLocks noChangeArrowheads="1"/>
              </p:cNvSpPr>
              <p:nvPr/>
            </p:nvSpPr>
            <p:spPr bwMode="auto">
              <a:xfrm>
                <a:off x="768" y="1920"/>
                <a:ext cx="241"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2000" b="1">
                    <a:solidFill>
                      <a:srgbClr val="FF3300"/>
                    </a:solidFill>
                  </a:rPr>
                  <a:t>7</a:t>
                </a:r>
              </a:p>
            </p:txBody>
          </p:sp>
          <p:sp>
            <p:nvSpPr>
              <p:cNvPr id="86053" name="Text Box 86">
                <a:extLst>
                  <a:ext uri="{FF2B5EF4-FFF2-40B4-BE49-F238E27FC236}">
                    <a16:creationId xmlns:a16="http://schemas.microsoft.com/office/drawing/2014/main" id="{17397E21-DD46-48CC-85F4-1EE98CDCA650}"/>
                  </a:ext>
                </a:extLst>
              </p:cNvPr>
              <p:cNvSpPr txBox="1">
                <a:spLocks noChangeArrowheads="1"/>
              </p:cNvSpPr>
              <p:nvPr/>
            </p:nvSpPr>
            <p:spPr bwMode="auto">
              <a:xfrm>
                <a:off x="768" y="2112"/>
                <a:ext cx="241"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2000" b="1"/>
                  <a:t>1</a:t>
                </a:r>
              </a:p>
            </p:txBody>
          </p:sp>
        </p:grpSp>
        <p:grpSp>
          <p:nvGrpSpPr>
            <p:cNvPr id="86031" name="Group 87">
              <a:extLst>
                <a:ext uri="{FF2B5EF4-FFF2-40B4-BE49-F238E27FC236}">
                  <a16:creationId xmlns:a16="http://schemas.microsoft.com/office/drawing/2014/main" id="{A17D044B-DF6D-4429-B4B3-951C3AEE79BE}"/>
                </a:ext>
              </a:extLst>
            </p:cNvPr>
            <p:cNvGrpSpPr>
              <a:grpSpLocks/>
            </p:cNvGrpSpPr>
            <p:nvPr/>
          </p:nvGrpSpPr>
          <p:grpSpPr bwMode="auto">
            <a:xfrm>
              <a:off x="672" y="2256"/>
              <a:ext cx="528" cy="384"/>
              <a:chOff x="144" y="2256"/>
              <a:chExt cx="528" cy="384"/>
            </a:xfrm>
          </p:grpSpPr>
          <p:sp>
            <p:nvSpPr>
              <p:cNvPr id="33" name="Rectangle 88">
                <a:extLst>
                  <a:ext uri="{FF2B5EF4-FFF2-40B4-BE49-F238E27FC236}">
                    <a16:creationId xmlns:a16="http://schemas.microsoft.com/office/drawing/2014/main" id="{03FB7E21-2533-4467-AB2C-E7059384487A}"/>
                  </a:ext>
                </a:extLst>
              </p:cNvPr>
              <p:cNvSpPr>
                <a:spLocks noChangeArrowheads="1"/>
              </p:cNvSpPr>
              <p:nvPr/>
            </p:nvSpPr>
            <p:spPr bwMode="auto">
              <a:xfrm>
                <a:off x="144" y="2256"/>
                <a:ext cx="484" cy="384"/>
              </a:xfrm>
              <a:prstGeom prst="rect">
                <a:avLst/>
              </a:prstGeom>
              <a:solidFill>
                <a:srgbClr val="990033"/>
              </a:solidFill>
              <a:ln w="25400">
                <a:solidFill>
                  <a:schemeClr val="tx1"/>
                </a:solidFill>
                <a:miter lim="800000"/>
                <a:headEnd/>
                <a:tailEnd/>
              </a:ln>
              <a:effectLst>
                <a:outerShdw blurRad="63500" dist="38099" dir="2700000" algn="ctr" rotWithShape="0">
                  <a:schemeClr val="tx2">
                    <a:alpha val="50000"/>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p>
            </p:txBody>
          </p:sp>
          <p:sp>
            <p:nvSpPr>
              <p:cNvPr id="86050" name="Text Box 89">
                <a:extLst>
                  <a:ext uri="{FF2B5EF4-FFF2-40B4-BE49-F238E27FC236}">
                    <a16:creationId xmlns:a16="http://schemas.microsoft.com/office/drawing/2014/main" id="{B9636078-2475-45ED-BF55-416F49F92895}"/>
                  </a:ext>
                </a:extLst>
              </p:cNvPr>
              <p:cNvSpPr txBox="1">
                <a:spLocks noChangeArrowheads="1"/>
              </p:cNvSpPr>
              <p:nvPr/>
            </p:nvSpPr>
            <p:spPr bwMode="auto">
              <a:xfrm>
                <a:off x="144" y="2305"/>
                <a:ext cx="528" cy="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2000" b="1">
                    <a:solidFill>
                      <a:schemeClr val="bg1"/>
                    </a:solidFill>
                  </a:rPr>
                  <a:t>Start</a:t>
                </a:r>
              </a:p>
            </p:txBody>
          </p:sp>
        </p:grpSp>
        <p:sp>
          <p:nvSpPr>
            <p:cNvPr id="86032" name="Line 90">
              <a:extLst>
                <a:ext uri="{FF2B5EF4-FFF2-40B4-BE49-F238E27FC236}">
                  <a16:creationId xmlns:a16="http://schemas.microsoft.com/office/drawing/2014/main" id="{C06C2334-871A-4CF4-A571-6147B9784AA0}"/>
                </a:ext>
              </a:extLst>
            </p:cNvPr>
            <p:cNvSpPr>
              <a:spLocks noChangeShapeType="1"/>
            </p:cNvSpPr>
            <p:nvPr/>
          </p:nvSpPr>
          <p:spPr bwMode="auto">
            <a:xfrm>
              <a:off x="1152" y="2448"/>
              <a:ext cx="288" cy="0"/>
            </a:xfrm>
            <a:prstGeom prst="line">
              <a:avLst/>
            </a:prstGeom>
            <a:noFill/>
            <a:ln w="25400">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6033" name="Line 91">
              <a:extLst>
                <a:ext uri="{FF2B5EF4-FFF2-40B4-BE49-F238E27FC236}">
                  <a16:creationId xmlns:a16="http://schemas.microsoft.com/office/drawing/2014/main" id="{6B37BC1A-EE70-4119-9390-463BB191B979}"/>
                </a:ext>
              </a:extLst>
            </p:cNvPr>
            <p:cNvSpPr>
              <a:spLocks noChangeShapeType="1"/>
            </p:cNvSpPr>
            <p:nvPr/>
          </p:nvSpPr>
          <p:spPr bwMode="auto">
            <a:xfrm flipV="1">
              <a:off x="1872" y="1920"/>
              <a:ext cx="432" cy="528"/>
            </a:xfrm>
            <a:prstGeom prst="line">
              <a:avLst/>
            </a:prstGeom>
            <a:noFill/>
            <a:ln w="25400">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6034" name="Line 92">
              <a:extLst>
                <a:ext uri="{FF2B5EF4-FFF2-40B4-BE49-F238E27FC236}">
                  <a16:creationId xmlns:a16="http://schemas.microsoft.com/office/drawing/2014/main" id="{7FAA2F02-D71E-4FDF-8689-57F4991A62F4}"/>
                </a:ext>
              </a:extLst>
            </p:cNvPr>
            <p:cNvSpPr>
              <a:spLocks noChangeShapeType="1"/>
            </p:cNvSpPr>
            <p:nvPr/>
          </p:nvSpPr>
          <p:spPr bwMode="auto">
            <a:xfrm>
              <a:off x="1872" y="2448"/>
              <a:ext cx="384" cy="528"/>
            </a:xfrm>
            <a:prstGeom prst="line">
              <a:avLst/>
            </a:prstGeom>
            <a:noFill/>
            <a:ln w="25400">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6035" name="Line 93">
              <a:extLst>
                <a:ext uri="{FF2B5EF4-FFF2-40B4-BE49-F238E27FC236}">
                  <a16:creationId xmlns:a16="http://schemas.microsoft.com/office/drawing/2014/main" id="{E5252F00-B3D1-490B-9CC2-C1456BCD314F}"/>
                </a:ext>
              </a:extLst>
            </p:cNvPr>
            <p:cNvSpPr>
              <a:spLocks noChangeShapeType="1"/>
            </p:cNvSpPr>
            <p:nvPr/>
          </p:nvSpPr>
          <p:spPr bwMode="auto">
            <a:xfrm flipV="1">
              <a:off x="2688" y="1968"/>
              <a:ext cx="864" cy="1008"/>
            </a:xfrm>
            <a:prstGeom prst="line">
              <a:avLst/>
            </a:prstGeom>
            <a:noFill/>
            <a:ln w="25400">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6036" name="Line 94">
              <a:extLst>
                <a:ext uri="{FF2B5EF4-FFF2-40B4-BE49-F238E27FC236}">
                  <a16:creationId xmlns:a16="http://schemas.microsoft.com/office/drawing/2014/main" id="{359F08F0-958F-4E6F-8983-4B2B0E160A80}"/>
                </a:ext>
              </a:extLst>
            </p:cNvPr>
            <p:cNvSpPr>
              <a:spLocks noChangeShapeType="1"/>
            </p:cNvSpPr>
            <p:nvPr/>
          </p:nvSpPr>
          <p:spPr bwMode="auto">
            <a:xfrm flipV="1">
              <a:off x="2736" y="1872"/>
              <a:ext cx="816" cy="0"/>
            </a:xfrm>
            <a:prstGeom prst="line">
              <a:avLst/>
            </a:prstGeom>
            <a:noFill/>
            <a:ln w="25400">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6037" name="Line 95">
              <a:extLst>
                <a:ext uri="{FF2B5EF4-FFF2-40B4-BE49-F238E27FC236}">
                  <a16:creationId xmlns:a16="http://schemas.microsoft.com/office/drawing/2014/main" id="{F11FEE51-3E07-4481-87B2-5BDC89B17232}"/>
                </a:ext>
              </a:extLst>
            </p:cNvPr>
            <p:cNvSpPr>
              <a:spLocks noChangeShapeType="1"/>
            </p:cNvSpPr>
            <p:nvPr/>
          </p:nvSpPr>
          <p:spPr bwMode="auto">
            <a:xfrm>
              <a:off x="3984" y="1872"/>
              <a:ext cx="768" cy="384"/>
            </a:xfrm>
            <a:prstGeom prst="line">
              <a:avLst/>
            </a:prstGeom>
            <a:noFill/>
            <a:ln w="25400">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6038" name="Line 96">
              <a:extLst>
                <a:ext uri="{FF2B5EF4-FFF2-40B4-BE49-F238E27FC236}">
                  <a16:creationId xmlns:a16="http://schemas.microsoft.com/office/drawing/2014/main" id="{66B91A09-6CDF-4BB6-AAD8-C3A5A73B74B2}"/>
                </a:ext>
              </a:extLst>
            </p:cNvPr>
            <p:cNvSpPr>
              <a:spLocks noChangeShapeType="1"/>
            </p:cNvSpPr>
            <p:nvPr/>
          </p:nvSpPr>
          <p:spPr bwMode="auto">
            <a:xfrm>
              <a:off x="2736" y="2016"/>
              <a:ext cx="528" cy="960"/>
            </a:xfrm>
            <a:prstGeom prst="line">
              <a:avLst/>
            </a:prstGeom>
            <a:noFill/>
            <a:ln w="25400">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6039" name="Line 97">
              <a:extLst>
                <a:ext uri="{FF2B5EF4-FFF2-40B4-BE49-F238E27FC236}">
                  <a16:creationId xmlns:a16="http://schemas.microsoft.com/office/drawing/2014/main" id="{49D3F3DA-2945-49AF-8939-DDEC6FF3462B}"/>
                </a:ext>
              </a:extLst>
            </p:cNvPr>
            <p:cNvSpPr>
              <a:spLocks noChangeShapeType="1"/>
            </p:cNvSpPr>
            <p:nvPr/>
          </p:nvSpPr>
          <p:spPr bwMode="auto">
            <a:xfrm>
              <a:off x="2688" y="3072"/>
              <a:ext cx="480" cy="0"/>
            </a:xfrm>
            <a:prstGeom prst="line">
              <a:avLst/>
            </a:prstGeom>
            <a:noFill/>
            <a:ln w="25400">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6040" name="Line 98">
              <a:extLst>
                <a:ext uri="{FF2B5EF4-FFF2-40B4-BE49-F238E27FC236}">
                  <a16:creationId xmlns:a16="http://schemas.microsoft.com/office/drawing/2014/main" id="{8DE686FD-E75B-473D-A256-2FC71485C014}"/>
                </a:ext>
              </a:extLst>
            </p:cNvPr>
            <p:cNvSpPr>
              <a:spLocks noChangeShapeType="1"/>
            </p:cNvSpPr>
            <p:nvPr/>
          </p:nvSpPr>
          <p:spPr bwMode="auto">
            <a:xfrm flipV="1">
              <a:off x="4464" y="2496"/>
              <a:ext cx="384" cy="336"/>
            </a:xfrm>
            <a:prstGeom prst="line">
              <a:avLst/>
            </a:prstGeom>
            <a:noFill/>
            <a:ln w="25400">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6041" name="Line 99">
              <a:extLst>
                <a:ext uri="{FF2B5EF4-FFF2-40B4-BE49-F238E27FC236}">
                  <a16:creationId xmlns:a16="http://schemas.microsoft.com/office/drawing/2014/main" id="{DCE209C6-7BA6-4370-AF4D-93260EC18026}"/>
                </a:ext>
              </a:extLst>
            </p:cNvPr>
            <p:cNvSpPr>
              <a:spLocks noChangeShapeType="1"/>
            </p:cNvSpPr>
            <p:nvPr/>
          </p:nvSpPr>
          <p:spPr bwMode="auto">
            <a:xfrm flipV="1">
              <a:off x="3600" y="3072"/>
              <a:ext cx="480" cy="0"/>
            </a:xfrm>
            <a:prstGeom prst="line">
              <a:avLst/>
            </a:prstGeom>
            <a:noFill/>
            <a:ln w="25400">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6042" name="Text Box 100">
              <a:extLst>
                <a:ext uri="{FF2B5EF4-FFF2-40B4-BE49-F238E27FC236}">
                  <a16:creationId xmlns:a16="http://schemas.microsoft.com/office/drawing/2014/main" id="{EDAFC35C-C4D4-4427-ACB6-B77673543B17}"/>
                </a:ext>
              </a:extLst>
            </p:cNvPr>
            <p:cNvSpPr txBox="1">
              <a:spLocks noChangeArrowheads="1"/>
            </p:cNvSpPr>
            <p:nvPr/>
          </p:nvSpPr>
          <p:spPr bwMode="auto">
            <a:xfrm>
              <a:off x="1008" y="2736"/>
              <a:ext cx="1008"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1600" b="1"/>
                <a:t>Design house and obtain financing</a:t>
              </a:r>
            </a:p>
          </p:txBody>
        </p:sp>
        <p:sp>
          <p:nvSpPr>
            <p:cNvPr id="86043" name="Text Box 101">
              <a:extLst>
                <a:ext uri="{FF2B5EF4-FFF2-40B4-BE49-F238E27FC236}">
                  <a16:creationId xmlns:a16="http://schemas.microsoft.com/office/drawing/2014/main" id="{B9868D93-805F-48FC-805B-9D0C8529E9A3}"/>
                </a:ext>
              </a:extLst>
            </p:cNvPr>
            <p:cNvSpPr txBox="1">
              <a:spLocks noChangeArrowheads="1"/>
            </p:cNvSpPr>
            <p:nvPr/>
          </p:nvSpPr>
          <p:spPr bwMode="auto">
            <a:xfrm>
              <a:off x="1824" y="3264"/>
              <a:ext cx="1248" cy="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1600" b="1"/>
                <a:t>Order and receive materials</a:t>
              </a:r>
            </a:p>
          </p:txBody>
        </p:sp>
        <p:sp>
          <p:nvSpPr>
            <p:cNvPr id="86044" name="Text Box 102">
              <a:extLst>
                <a:ext uri="{FF2B5EF4-FFF2-40B4-BE49-F238E27FC236}">
                  <a16:creationId xmlns:a16="http://schemas.microsoft.com/office/drawing/2014/main" id="{399A4E29-2556-4E2A-A029-5E1FEACBAD89}"/>
                </a:ext>
              </a:extLst>
            </p:cNvPr>
            <p:cNvSpPr txBox="1">
              <a:spLocks noChangeArrowheads="1"/>
            </p:cNvSpPr>
            <p:nvPr/>
          </p:nvSpPr>
          <p:spPr bwMode="auto">
            <a:xfrm>
              <a:off x="2928" y="3360"/>
              <a:ext cx="1248"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1600" b="1"/>
                <a:t>Select paint</a:t>
              </a:r>
            </a:p>
          </p:txBody>
        </p:sp>
        <p:sp>
          <p:nvSpPr>
            <p:cNvPr id="86045" name="Text Box 103">
              <a:extLst>
                <a:ext uri="{FF2B5EF4-FFF2-40B4-BE49-F238E27FC236}">
                  <a16:creationId xmlns:a16="http://schemas.microsoft.com/office/drawing/2014/main" id="{1049B594-C2B3-4782-918B-20D2FBBA1822}"/>
                </a:ext>
              </a:extLst>
            </p:cNvPr>
            <p:cNvSpPr txBox="1">
              <a:spLocks noChangeArrowheads="1"/>
            </p:cNvSpPr>
            <p:nvPr/>
          </p:nvSpPr>
          <p:spPr bwMode="auto">
            <a:xfrm>
              <a:off x="3744" y="3168"/>
              <a:ext cx="1248"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1600" b="1"/>
                <a:t>Select carpet</a:t>
              </a:r>
            </a:p>
          </p:txBody>
        </p:sp>
        <p:sp>
          <p:nvSpPr>
            <p:cNvPr id="86046" name="Text Box 104">
              <a:extLst>
                <a:ext uri="{FF2B5EF4-FFF2-40B4-BE49-F238E27FC236}">
                  <a16:creationId xmlns:a16="http://schemas.microsoft.com/office/drawing/2014/main" id="{D41FA034-61FE-46D1-9875-206B54ABA459}"/>
                </a:ext>
              </a:extLst>
            </p:cNvPr>
            <p:cNvSpPr txBox="1">
              <a:spLocks noChangeArrowheads="1"/>
            </p:cNvSpPr>
            <p:nvPr/>
          </p:nvSpPr>
          <p:spPr bwMode="auto">
            <a:xfrm>
              <a:off x="1872" y="1440"/>
              <a:ext cx="1248"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1600" b="1"/>
                <a:t>Lay foundations</a:t>
              </a:r>
            </a:p>
          </p:txBody>
        </p:sp>
        <p:sp>
          <p:nvSpPr>
            <p:cNvPr id="86047" name="Text Box 105">
              <a:extLst>
                <a:ext uri="{FF2B5EF4-FFF2-40B4-BE49-F238E27FC236}">
                  <a16:creationId xmlns:a16="http://schemas.microsoft.com/office/drawing/2014/main" id="{B0CC7485-1657-4AE8-97A1-4CA8E1119989}"/>
                </a:ext>
              </a:extLst>
            </p:cNvPr>
            <p:cNvSpPr txBox="1">
              <a:spLocks noChangeArrowheads="1"/>
            </p:cNvSpPr>
            <p:nvPr/>
          </p:nvSpPr>
          <p:spPr bwMode="auto">
            <a:xfrm>
              <a:off x="3312" y="1488"/>
              <a:ext cx="1248"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1600" b="1"/>
                <a:t>Build house</a:t>
              </a:r>
            </a:p>
          </p:txBody>
        </p:sp>
        <p:sp>
          <p:nvSpPr>
            <p:cNvPr id="86048" name="Text Box 106">
              <a:extLst>
                <a:ext uri="{FF2B5EF4-FFF2-40B4-BE49-F238E27FC236}">
                  <a16:creationId xmlns:a16="http://schemas.microsoft.com/office/drawing/2014/main" id="{6657A133-CECD-4434-B550-45B5FC8DE5AE}"/>
                </a:ext>
              </a:extLst>
            </p:cNvPr>
            <p:cNvSpPr txBox="1">
              <a:spLocks noChangeArrowheads="1"/>
            </p:cNvSpPr>
            <p:nvPr/>
          </p:nvSpPr>
          <p:spPr bwMode="auto">
            <a:xfrm>
              <a:off x="4320" y="1824"/>
              <a:ext cx="1248" cy="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50000"/>
                </a:spcBef>
              </a:pPr>
              <a:r>
                <a:rPr lang="en-US" altLang="en-US" sz="1600" b="1"/>
                <a:t>Finish work</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DC72E-03B8-489A-BB37-8E8AD685893B}"/>
              </a:ext>
            </a:extLst>
          </p:cNvPr>
          <p:cNvSpPr>
            <a:spLocks noGrp="1"/>
          </p:cNvSpPr>
          <p:nvPr>
            <p:ph type="title"/>
          </p:nvPr>
        </p:nvSpPr>
        <p:spPr/>
        <p:txBody>
          <a:bodyPr/>
          <a:lstStyle/>
          <a:p>
            <a:r>
              <a:rPr lang="en-US" altLang="en-US">
                <a:effectLst>
                  <a:outerShdw blurRad="38100" dist="38100" dir="2700000" algn="tl">
                    <a:srgbClr val="C0C0C0"/>
                  </a:outerShdw>
                </a:effectLst>
                <a:ea typeface="ＭＳ Ｐゴシック" panose="020B0600070205080204" pitchFamily="34" charset="-128"/>
              </a:rPr>
              <a:t>Project network</a:t>
            </a:r>
          </a:p>
        </p:txBody>
      </p:sp>
      <p:sp>
        <p:nvSpPr>
          <p:cNvPr id="87043" name="Footer Placeholder 3">
            <a:extLst>
              <a:ext uri="{FF2B5EF4-FFF2-40B4-BE49-F238E27FC236}">
                <a16:creationId xmlns:a16="http://schemas.microsoft.com/office/drawing/2014/main" id="{D9C8773A-DB1B-46C8-A9CD-0B57434B2CAC}"/>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
        <p:nvSpPr>
          <p:cNvPr id="5" name="Slide Number Placeholder 4">
            <a:extLst>
              <a:ext uri="{FF2B5EF4-FFF2-40B4-BE49-F238E27FC236}">
                <a16:creationId xmlns:a16="http://schemas.microsoft.com/office/drawing/2014/main" id="{0136741B-E62D-411A-BE20-8F9F716266DF}"/>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D5297B4-1512-40A6-B703-2512D046A54E}" type="slidenum">
              <a:rPr lang="en-US" altLang="en-US" sz="1200">
                <a:solidFill>
                  <a:srgbClr val="B5A788"/>
                </a:solidFill>
                <a:latin typeface="Gill Sans MT" panose="020B0502020104020203" pitchFamily="34" charset="0"/>
              </a:rPr>
              <a:pPr eaLnBrk="1" hangingPunct="1"/>
              <a:t>52</a:t>
            </a:fld>
            <a:endParaRPr lang="en-US" altLang="en-US" sz="1200">
              <a:solidFill>
                <a:srgbClr val="B5A788"/>
              </a:solidFill>
              <a:latin typeface="Gill Sans MT" panose="020B0502020104020203" pitchFamily="34" charset="0"/>
            </a:endParaRPr>
          </a:p>
        </p:txBody>
      </p:sp>
      <p:grpSp>
        <p:nvGrpSpPr>
          <p:cNvPr id="3" name="Group 3">
            <a:extLst>
              <a:ext uri="{FF2B5EF4-FFF2-40B4-BE49-F238E27FC236}">
                <a16:creationId xmlns:a16="http://schemas.microsoft.com/office/drawing/2014/main" id="{159B16EC-AD0B-4AA8-9CDD-05A25519C024}"/>
              </a:ext>
            </a:extLst>
          </p:cNvPr>
          <p:cNvGrpSpPr>
            <a:grpSpLocks/>
          </p:cNvGrpSpPr>
          <p:nvPr/>
        </p:nvGrpSpPr>
        <p:grpSpPr bwMode="auto">
          <a:xfrm>
            <a:off x="1066800" y="1295400"/>
            <a:ext cx="2971800" cy="1447800"/>
            <a:chOff x="336" y="336"/>
            <a:chExt cx="1872" cy="912"/>
          </a:xfrm>
        </p:grpSpPr>
        <p:sp>
          <p:nvSpPr>
            <p:cNvPr id="87081" name="Oval 4">
              <a:extLst>
                <a:ext uri="{FF2B5EF4-FFF2-40B4-BE49-F238E27FC236}">
                  <a16:creationId xmlns:a16="http://schemas.microsoft.com/office/drawing/2014/main" id="{6DCB3682-77F0-42A4-A903-313ADB05DBD4}"/>
                </a:ext>
              </a:extLst>
            </p:cNvPr>
            <p:cNvSpPr>
              <a:spLocks noChangeArrowheads="1"/>
            </p:cNvSpPr>
            <p:nvPr/>
          </p:nvSpPr>
          <p:spPr bwMode="auto">
            <a:xfrm>
              <a:off x="1056" y="672"/>
              <a:ext cx="336" cy="336"/>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fr-FR" altLang="en-US" sz="1800"/>
            </a:p>
          </p:txBody>
        </p:sp>
        <p:sp>
          <p:nvSpPr>
            <p:cNvPr id="87082" name="Line 5">
              <a:extLst>
                <a:ext uri="{FF2B5EF4-FFF2-40B4-BE49-F238E27FC236}">
                  <a16:creationId xmlns:a16="http://schemas.microsoft.com/office/drawing/2014/main" id="{34E71251-3171-457D-BCF4-6DA0C7CA22DA}"/>
                </a:ext>
              </a:extLst>
            </p:cNvPr>
            <p:cNvSpPr>
              <a:spLocks noChangeShapeType="1"/>
            </p:cNvSpPr>
            <p:nvPr/>
          </p:nvSpPr>
          <p:spPr bwMode="auto">
            <a:xfrm>
              <a:off x="384" y="864"/>
              <a:ext cx="67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7083" name="Line 6">
              <a:extLst>
                <a:ext uri="{FF2B5EF4-FFF2-40B4-BE49-F238E27FC236}">
                  <a16:creationId xmlns:a16="http://schemas.microsoft.com/office/drawing/2014/main" id="{F5F68071-3CA6-4D58-BCA0-F34D15C311C3}"/>
                </a:ext>
              </a:extLst>
            </p:cNvPr>
            <p:cNvSpPr>
              <a:spLocks noChangeShapeType="1"/>
            </p:cNvSpPr>
            <p:nvPr/>
          </p:nvSpPr>
          <p:spPr bwMode="auto">
            <a:xfrm flipV="1">
              <a:off x="1392" y="528"/>
              <a:ext cx="576" cy="24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7084" name="Line 7">
              <a:extLst>
                <a:ext uri="{FF2B5EF4-FFF2-40B4-BE49-F238E27FC236}">
                  <a16:creationId xmlns:a16="http://schemas.microsoft.com/office/drawing/2014/main" id="{DC8A0479-DAAA-43CC-B339-6EFD0166F37E}"/>
                </a:ext>
              </a:extLst>
            </p:cNvPr>
            <p:cNvSpPr>
              <a:spLocks noChangeShapeType="1"/>
            </p:cNvSpPr>
            <p:nvPr/>
          </p:nvSpPr>
          <p:spPr bwMode="auto">
            <a:xfrm>
              <a:off x="1392" y="864"/>
              <a:ext cx="480" cy="28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7085" name="Text Box 8">
              <a:extLst>
                <a:ext uri="{FF2B5EF4-FFF2-40B4-BE49-F238E27FC236}">
                  <a16:creationId xmlns:a16="http://schemas.microsoft.com/office/drawing/2014/main" id="{E906DD20-1B69-4DB5-8996-63A339764BC3}"/>
                </a:ext>
              </a:extLst>
            </p:cNvPr>
            <p:cNvSpPr txBox="1">
              <a:spLocks noChangeArrowheads="1"/>
            </p:cNvSpPr>
            <p:nvPr/>
          </p:nvSpPr>
          <p:spPr bwMode="auto">
            <a:xfrm>
              <a:off x="336" y="48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800"/>
                <a:t>A</a:t>
              </a:r>
            </a:p>
          </p:txBody>
        </p:sp>
        <p:sp>
          <p:nvSpPr>
            <p:cNvPr id="87086" name="Text Box 9">
              <a:extLst>
                <a:ext uri="{FF2B5EF4-FFF2-40B4-BE49-F238E27FC236}">
                  <a16:creationId xmlns:a16="http://schemas.microsoft.com/office/drawing/2014/main" id="{87046F51-D2A0-4712-A949-3D3478BACF1E}"/>
                </a:ext>
              </a:extLst>
            </p:cNvPr>
            <p:cNvSpPr txBox="1">
              <a:spLocks noChangeArrowheads="1"/>
            </p:cNvSpPr>
            <p:nvPr/>
          </p:nvSpPr>
          <p:spPr bwMode="auto">
            <a:xfrm>
              <a:off x="1536" y="33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800"/>
                <a:t>B</a:t>
              </a:r>
            </a:p>
          </p:txBody>
        </p:sp>
        <p:sp>
          <p:nvSpPr>
            <p:cNvPr id="87087" name="Text Box 10">
              <a:extLst>
                <a:ext uri="{FF2B5EF4-FFF2-40B4-BE49-F238E27FC236}">
                  <a16:creationId xmlns:a16="http://schemas.microsoft.com/office/drawing/2014/main" id="{544C0BFE-78F4-4B08-A487-BE4362C12E88}"/>
                </a:ext>
              </a:extLst>
            </p:cNvPr>
            <p:cNvSpPr txBox="1">
              <a:spLocks noChangeArrowheads="1"/>
            </p:cNvSpPr>
            <p:nvPr/>
          </p:nvSpPr>
          <p:spPr bwMode="auto">
            <a:xfrm>
              <a:off x="1872" y="96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800"/>
                <a:t>C</a:t>
              </a:r>
            </a:p>
          </p:txBody>
        </p:sp>
      </p:grpSp>
      <p:sp>
        <p:nvSpPr>
          <p:cNvPr id="14" name="Text Box 11">
            <a:extLst>
              <a:ext uri="{FF2B5EF4-FFF2-40B4-BE49-F238E27FC236}">
                <a16:creationId xmlns:a16="http://schemas.microsoft.com/office/drawing/2014/main" id="{F32128CF-470A-4550-98D1-711EFC7899EF}"/>
              </a:ext>
            </a:extLst>
          </p:cNvPr>
          <p:cNvSpPr txBox="1">
            <a:spLocks noChangeArrowheads="1"/>
          </p:cNvSpPr>
          <p:nvPr/>
        </p:nvSpPr>
        <p:spPr bwMode="auto">
          <a:xfrm>
            <a:off x="4114800" y="1676400"/>
            <a:ext cx="556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800"/>
              <a:t>A must finish before either B or C can start</a:t>
            </a:r>
          </a:p>
        </p:txBody>
      </p:sp>
      <p:grpSp>
        <p:nvGrpSpPr>
          <p:cNvPr id="4" name="Group 12">
            <a:extLst>
              <a:ext uri="{FF2B5EF4-FFF2-40B4-BE49-F238E27FC236}">
                <a16:creationId xmlns:a16="http://schemas.microsoft.com/office/drawing/2014/main" id="{E9CCCFC4-D977-4439-B159-D515CF6EEAF8}"/>
              </a:ext>
            </a:extLst>
          </p:cNvPr>
          <p:cNvGrpSpPr>
            <a:grpSpLocks/>
          </p:cNvGrpSpPr>
          <p:nvPr/>
        </p:nvGrpSpPr>
        <p:grpSpPr bwMode="auto">
          <a:xfrm>
            <a:off x="990600" y="2590800"/>
            <a:ext cx="2819400" cy="1295400"/>
            <a:chOff x="336" y="1488"/>
            <a:chExt cx="1776" cy="816"/>
          </a:xfrm>
        </p:grpSpPr>
        <p:sp>
          <p:nvSpPr>
            <p:cNvPr id="87074" name="Oval 13">
              <a:extLst>
                <a:ext uri="{FF2B5EF4-FFF2-40B4-BE49-F238E27FC236}">
                  <a16:creationId xmlns:a16="http://schemas.microsoft.com/office/drawing/2014/main" id="{1B02489D-EFC9-4FD8-B34A-22CDE599E8B1}"/>
                </a:ext>
              </a:extLst>
            </p:cNvPr>
            <p:cNvSpPr>
              <a:spLocks noChangeArrowheads="1"/>
            </p:cNvSpPr>
            <p:nvPr/>
          </p:nvSpPr>
          <p:spPr bwMode="auto">
            <a:xfrm>
              <a:off x="1152" y="1776"/>
              <a:ext cx="336" cy="384"/>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fr-FR" altLang="en-US" sz="1800"/>
            </a:p>
          </p:txBody>
        </p:sp>
        <p:sp>
          <p:nvSpPr>
            <p:cNvPr id="87075" name="Line 14">
              <a:extLst>
                <a:ext uri="{FF2B5EF4-FFF2-40B4-BE49-F238E27FC236}">
                  <a16:creationId xmlns:a16="http://schemas.microsoft.com/office/drawing/2014/main" id="{EC090C15-F930-43B6-9197-739DA80F3A95}"/>
                </a:ext>
              </a:extLst>
            </p:cNvPr>
            <p:cNvSpPr>
              <a:spLocks noChangeShapeType="1"/>
            </p:cNvSpPr>
            <p:nvPr/>
          </p:nvSpPr>
          <p:spPr bwMode="auto">
            <a:xfrm>
              <a:off x="672" y="1584"/>
              <a:ext cx="480" cy="288"/>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7076" name="Line 15">
              <a:extLst>
                <a:ext uri="{FF2B5EF4-FFF2-40B4-BE49-F238E27FC236}">
                  <a16:creationId xmlns:a16="http://schemas.microsoft.com/office/drawing/2014/main" id="{38786A6C-427C-4D8C-92E8-D462FF34E1A6}"/>
                </a:ext>
              </a:extLst>
            </p:cNvPr>
            <p:cNvSpPr>
              <a:spLocks noChangeShapeType="1"/>
            </p:cNvSpPr>
            <p:nvPr/>
          </p:nvSpPr>
          <p:spPr bwMode="auto">
            <a:xfrm flipV="1">
              <a:off x="624" y="1968"/>
              <a:ext cx="528"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7077" name="Line 16">
              <a:extLst>
                <a:ext uri="{FF2B5EF4-FFF2-40B4-BE49-F238E27FC236}">
                  <a16:creationId xmlns:a16="http://schemas.microsoft.com/office/drawing/2014/main" id="{77A97EF4-AE3B-41EE-BDC7-7AA534FF457D}"/>
                </a:ext>
              </a:extLst>
            </p:cNvPr>
            <p:cNvSpPr>
              <a:spLocks noChangeShapeType="1"/>
            </p:cNvSpPr>
            <p:nvPr/>
          </p:nvSpPr>
          <p:spPr bwMode="auto">
            <a:xfrm>
              <a:off x="1488" y="1968"/>
              <a:ext cx="576"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7078" name="Text Box 17">
              <a:extLst>
                <a:ext uri="{FF2B5EF4-FFF2-40B4-BE49-F238E27FC236}">
                  <a16:creationId xmlns:a16="http://schemas.microsoft.com/office/drawing/2014/main" id="{6FA42E5E-CA5C-4E6F-A335-B805BF4D4354}"/>
                </a:ext>
              </a:extLst>
            </p:cNvPr>
            <p:cNvSpPr txBox="1">
              <a:spLocks noChangeArrowheads="1"/>
            </p:cNvSpPr>
            <p:nvPr/>
          </p:nvSpPr>
          <p:spPr bwMode="auto">
            <a:xfrm>
              <a:off x="384" y="1488"/>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800"/>
                <a:t>A</a:t>
              </a:r>
            </a:p>
          </p:txBody>
        </p:sp>
        <p:sp>
          <p:nvSpPr>
            <p:cNvPr id="87079" name="Text Box 18">
              <a:extLst>
                <a:ext uri="{FF2B5EF4-FFF2-40B4-BE49-F238E27FC236}">
                  <a16:creationId xmlns:a16="http://schemas.microsoft.com/office/drawing/2014/main" id="{3402E973-2C59-4AA8-A7CA-ED54935935A9}"/>
                </a:ext>
              </a:extLst>
            </p:cNvPr>
            <p:cNvSpPr txBox="1">
              <a:spLocks noChangeArrowheads="1"/>
            </p:cNvSpPr>
            <p:nvPr/>
          </p:nvSpPr>
          <p:spPr bwMode="auto">
            <a:xfrm>
              <a:off x="336" y="201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800"/>
                <a:t>B</a:t>
              </a:r>
            </a:p>
          </p:txBody>
        </p:sp>
        <p:sp>
          <p:nvSpPr>
            <p:cNvPr id="87080" name="Text Box 19">
              <a:extLst>
                <a:ext uri="{FF2B5EF4-FFF2-40B4-BE49-F238E27FC236}">
                  <a16:creationId xmlns:a16="http://schemas.microsoft.com/office/drawing/2014/main" id="{9C9EB7E9-3CD0-4965-BC34-3EE313008BD6}"/>
                </a:ext>
              </a:extLst>
            </p:cNvPr>
            <p:cNvSpPr txBox="1">
              <a:spLocks noChangeArrowheads="1"/>
            </p:cNvSpPr>
            <p:nvPr/>
          </p:nvSpPr>
          <p:spPr bwMode="auto">
            <a:xfrm>
              <a:off x="1776" y="168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800"/>
                <a:t>C</a:t>
              </a:r>
            </a:p>
          </p:txBody>
        </p:sp>
      </p:grpSp>
      <p:sp>
        <p:nvSpPr>
          <p:cNvPr id="23" name="Text Box 20">
            <a:extLst>
              <a:ext uri="{FF2B5EF4-FFF2-40B4-BE49-F238E27FC236}">
                <a16:creationId xmlns:a16="http://schemas.microsoft.com/office/drawing/2014/main" id="{09E5EFAC-2410-482A-A305-4A720B6982CB}"/>
              </a:ext>
            </a:extLst>
          </p:cNvPr>
          <p:cNvSpPr txBox="1">
            <a:spLocks noChangeArrowheads="1"/>
          </p:cNvSpPr>
          <p:nvPr/>
        </p:nvSpPr>
        <p:spPr bwMode="auto">
          <a:xfrm>
            <a:off x="4114800" y="2971800"/>
            <a:ext cx="556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800"/>
              <a:t>both A and B must finish before C can start</a:t>
            </a:r>
          </a:p>
        </p:txBody>
      </p:sp>
      <p:grpSp>
        <p:nvGrpSpPr>
          <p:cNvPr id="6" name="Group 21">
            <a:extLst>
              <a:ext uri="{FF2B5EF4-FFF2-40B4-BE49-F238E27FC236}">
                <a16:creationId xmlns:a16="http://schemas.microsoft.com/office/drawing/2014/main" id="{2567A7D7-47BB-4F59-A95E-6312063AFAE2}"/>
              </a:ext>
            </a:extLst>
          </p:cNvPr>
          <p:cNvGrpSpPr>
            <a:grpSpLocks/>
          </p:cNvGrpSpPr>
          <p:nvPr/>
        </p:nvGrpSpPr>
        <p:grpSpPr bwMode="auto">
          <a:xfrm>
            <a:off x="1066800" y="3962400"/>
            <a:ext cx="2971800" cy="1295400"/>
            <a:chOff x="384" y="2448"/>
            <a:chExt cx="1872" cy="816"/>
          </a:xfrm>
        </p:grpSpPr>
        <p:sp>
          <p:nvSpPr>
            <p:cNvPr id="87065" name="Oval 22">
              <a:extLst>
                <a:ext uri="{FF2B5EF4-FFF2-40B4-BE49-F238E27FC236}">
                  <a16:creationId xmlns:a16="http://schemas.microsoft.com/office/drawing/2014/main" id="{6A0075BB-C27C-4BFC-A292-E4037C94AF9B}"/>
                </a:ext>
              </a:extLst>
            </p:cNvPr>
            <p:cNvSpPr>
              <a:spLocks noChangeArrowheads="1"/>
            </p:cNvSpPr>
            <p:nvPr/>
          </p:nvSpPr>
          <p:spPr bwMode="auto">
            <a:xfrm>
              <a:off x="1152" y="2640"/>
              <a:ext cx="336" cy="336"/>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fr-FR" altLang="en-US" sz="1800"/>
            </a:p>
          </p:txBody>
        </p:sp>
        <p:sp>
          <p:nvSpPr>
            <p:cNvPr id="87066" name="Line 23">
              <a:extLst>
                <a:ext uri="{FF2B5EF4-FFF2-40B4-BE49-F238E27FC236}">
                  <a16:creationId xmlns:a16="http://schemas.microsoft.com/office/drawing/2014/main" id="{A6D18335-9C0C-4E8F-8CB4-658A42E442DC}"/>
                </a:ext>
              </a:extLst>
            </p:cNvPr>
            <p:cNvSpPr>
              <a:spLocks noChangeShapeType="1"/>
            </p:cNvSpPr>
            <p:nvPr/>
          </p:nvSpPr>
          <p:spPr bwMode="auto">
            <a:xfrm flipV="1">
              <a:off x="672" y="2880"/>
              <a:ext cx="528" cy="14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7067" name="Line 24">
              <a:extLst>
                <a:ext uri="{FF2B5EF4-FFF2-40B4-BE49-F238E27FC236}">
                  <a16:creationId xmlns:a16="http://schemas.microsoft.com/office/drawing/2014/main" id="{159030FD-2819-4B6C-B650-3FB5A47521E1}"/>
                </a:ext>
              </a:extLst>
            </p:cNvPr>
            <p:cNvSpPr>
              <a:spLocks noChangeShapeType="1"/>
            </p:cNvSpPr>
            <p:nvPr/>
          </p:nvSpPr>
          <p:spPr bwMode="auto">
            <a:xfrm>
              <a:off x="768" y="2592"/>
              <a:ext cx="384" cy="192"/>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7068" name="Line 25">
              <a:extLst>
                <a:ext uri="{FF2B5EF4-FFF2-40B4-BE49-F238E27FC236}">
                  <a16:creationId xmlns:a16="http://schemas.microsoft.com/office/drawing/2014/main" id="{B1627E4A-C84D-408A-A629-3BA145FDCE9D}"/>
                </a:ext>
              </a:extLst>
            </p:cNvPr>
            <p:cNvSpPr>
              <a:spLocks noChangeShapeType="1"/>
            </p:cNvSpPr>
            <p:nvPr/>
          </p:nvSpPr>
          <p:spPr bwMode="auto">
            <a:xfrm flipV="1">
              <a:off x="1488" y="2640"/>
              <a:ext cx="384" cy="144"/>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7069" name="Line 26">
              <a:extLst>
                <a:ext uri="{FF2B5EF4-FFF2-40B4-BE49-F238E27FC236}">
                  <a16:creationId xmlns:a16="http://schemas.microsoft.com/office/drawing/2014/main" id="{14134F6E-2A38-4F5C-A204-997EE292E410}"/>
                </a:ext>
              </a:extLst>
            </p:cNvPr>
            <p:cNvSpPr>
              <a:spLocks noChangeShapeType="1"/>
            </p:cNvSpPr>
            <p:nvPr/>
          </p:nvSpPr>
          <p:spPr bwMode="auto">
            <a:xfrm>
              <a:off x="1488" y="2832"/>
              <a:ext cx="432" cy="24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7070" name="Text Box 27">
              <a:extLst>
                <a:ext uri="{FF2B5EF4-FFF2-40B4-BE49-F238E27FC236}">
                  <a16:creationId xmlns:a16="http://schemas.microsoft.com/office/drawing/2014/main" id="{B4B53DD6-C3D1-424A-8C90-1A9878637F0A}"/>
                </a:ext>
              </a:extLst>
            </p:cNvPr>
            <p:cNvSpPr txBox="1">
              <a:spLocks noChangeArrowheads="1"/>
            </p:cNvSpPr>
            <p:nvPr/>
          </p:nvSpPr>
          <p:spPr bwMode="auto">
            <a:xfrm>
              <a:off x="1920" y="297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800"/>
                <a:t>D</a:t>
              </a:r>
            </a:p>
          </p:txBody>
        </p:sp>
        <p:sp>
          <p:nvSpPr>
            <p:cNvPr id="87071" name="Text Box 28">
              <a:extLst>
                <a:ext uri="{FF2B5EF4-FFF2-40B4-BE49-F238E27FC236}">
                  <a16:creationId xmlns:a16="http://schemas.microsoft.com/office/drawing/2014/main" id="{931F5E04-A636-40CA-8CA1-C4F0AF8F1CBA}"/>
                </a:ext>
              </a:extLst>
            </p:cNvPr>
            <p:cNvSpPr txBox="1">
              <a:spLocks noChangeArrowheads="1"/>
            </p:cNvSpPr>
            <p:nvPr/>
          </p:nvSpPr>
          <p:spPr bwMode="auto">
            <a:xfrm>
              <a:off x="1872" y="254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800"/>
                <a:t>C</a:t>
              </a:r>
            </a:p>
          </p:txBody>
        </p:sp>
        <p:sp>
          <p:nvSpPr>
            <p:cNvPr id="87072" name="Text Box 29">
              <a:extLst>
                <a:ext uri="{FF2B5EF4-FFF2-40B4-BE49-F238E27FC236}">
                  <a16:creationId xmlns:a16="http://schemas.microsoft.com/office/drawing/2014/main" id="{A3E49DBF-F91B-4BFD-89BC-DE3BC766999B}"/>
                </a:ext>
              </a:extLst>
            </p:cNvPr>
            <p:cNvSpPr txBox="1">
              <a:spLocks noChangeArrowheads="1"/>
            </p:cNvSpPr>
            <p:nvPr/>
          </p:nvSpPr>
          <p:spPr bwMode="auto">
            <a:xfrm>
              <a:off x="384" y="288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800"/>
                <a:t>B</a:t>
              </a:r>
            </a:p>
          </p:txBody>
        </p:sp>
        <p:sp>
          <p:nvSpPr>
            <p:cNvPr id="87073" name="Text Box 30">
              <a:extLst>
                <a:ext uri="{FF2B5EF4-FFF2-40B4-BE49-F238E27FC236}">
                  <a16:creationId xmlns:a16="http://schemas.microsoft.com/office/drawing/2014/main" id="{B75B5DF4-4FCD-40E9-8496-7CFE03D517E7}"/>
                </a:ext>
              </a:extLst>
            </p:cNvPr>
            <p:cNvSpPr txBox="1">
              <a:spLocks noChangeArrowheads="1"/>
            </p:cNvSpPr>
            <p:nvPr/>
          </p:nvSpPr>
          <p:spPr bwMode="auto">
            <a:xfrm>
              <a:off x="480" y="2448"/>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800"/>
                <a:t>A</a:t>
              </a:r>
            </a:p>
          </p:txBody>
        </p:sp>
      </p:grpSp>
      <p:sp>
        <p:nvSpPr>
          <p:cNvPr id="34" name="Text Box 31">
            <a:extLst>
              <a:ext uri="{FF2B5EF4-FFF2-40B4-BE49-F238E27FC236}">
                <a16:creationId xmlns:a16="http://schemas.microsoft.com/office/drawing/2014/main" id="{FD377C89-36DE-47B9-BFD8-C68554D082B1}"/>
              </a:ext>
            </a:extLst>
          </p:cNvPr>
          <p:cNvSpPr txBox="1">
            <a:spLocks noChangeArrowheads="1"/>
          </p:cNvSpPr>
          <p:nvPr/>
        </p:nvSpPr>
        <p:spPr bwMode="auto">
          <a:xfrm>
            <a:off x="4191000" y="4191000"/>
            <a:ext cx="45910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800"/>
              <a:t>both A and B must finish before either of C or D can start</a:t>
            </a:r>
          </a:p>
        </p:txBody>
      </p:sp>
      <p:grpSp>
        <p:nvGrpSpPr>
          <p:cNvPr id="7" name="Group 32">
            <a:extLst>
              <a:ext uri="{FF2B5EF4-FFF2-40B4-BE49-F238E27FC236}">
                <a16:creationId xmlns:a16="http://schemas.microsoft.com/office/drawing/2014/main" id="{D5074E6A-06B7-4B74-AF54-604E4EB140F0}"/>
              </a:ext>
            </a:extLst>
          </p:cNvPr>
          <p:cNvGrpSpPr>
            <a:grpSpLocks/>
          </p:cNvGrpSpPr>
          <p:nvPr/>
        </p:nvGrpSpPr>
        <p:grpSpPr bwMode="auto">
          <a:xfrm>
            <a:off x="990600" y="4800600"/>
            <a:ext cx="2819400" cy="2209800"/>
            <a:chOff x="192" y="2928"/>
            <a:chExt cx="1776" cy="1392"/>
          </a:xfrm>
        </p:grpSpPr>
        <p:sp>
          <p:nvSpPr>
            <p:cNvPr id="87053" name="Oval 33">
              <a:extLst>
                <a:ext uri="{FF2B5EF4-FFF2-40B4-BE49-F238E27FC236}">
                  <a16:creationId xmlns:a16="http://schemas.microsoft.com/office/drawing/2014/main" id="{DC36099B-1E6E-4A42-8805-59236A42EC35}"/>
                </a:ext>
              </a:extLst>
            </p:cNvPr>
            <p:cNvSpPr>
              <a:spLocks noChangeArrowheads="1"/>
            </p:cNvSpPr>
            <p:nvPr/>
          </p:nvSpPr>
          <p:spPr bwMode="auto">
            <a:xfrm>
              <a:off x="816" y="3120"/>
              <a:ext cx="336" cy="336"/>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fr-FR" altLang="en-US" sz="1800"/>
            </a:p>
          </p:txBody>
        </p:sp>
        <p:sp>
          <p:nvSpPr>
            <p:cNvPr id="87054" name="Oval 34">
              <a:extLst>
                <a:ext uri="{FF2B5EF4-FFF2-40B4-BE49-F238E27FC236}">
                  <a16:creationId xmlns:a16="http://schemas.microsoft.com/office/drawing/2014/main" id="{55470C80-F351-424B-A495-2A31AB0477D8}"/>
                </a:ext>
              </a:extLst>
            </p:cNvPr>
            <p:cNvSpPr>
              <a:spLocks noChangeArrowheads="1"/>
            </p:cNvSpPr>
            <p:nvPr/>
          </p:nvSpPr>
          <p:spPr bwMode="auto">
            <a:xfrm>
              <a:off x="1200" y="3792"/>
              <a:ext cx="336" cy="336"/>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fr-FR" altLang="en-US" sz="1800"/>
            </a:p>
          </p:txBody>
        </p:sp>
        <p:sp>
          <p:nvSpPr>
            <p:cNvPr id="87055" name="Line 35">
              <a:extLst>
                <a:ext uri="{FF2B5EF4-FFF2-40B4-BE49-F238E27FC236}">
                  <a16:creationId xmlns:a16="http://schemas.microsoft.com/office/drawing/2014/main" id="{2EDA33B8-C2D1-4913-9497-F873D08DFE82}"/>
                </a:ext>
              </a:extLst>
            </p:cNvPr>
            <p:cNvSpPr>
              <a:spLocks noChangeShapeType="1"/>
            </p:cNvSpPr>
            <p:nvPr/>
          </p:nvSpPr>
          <p:spPr bwMode="auto">
            <a:xfrm>
              <a:off x="288" y="3312"/>
              <a:ext cx="52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7056" name="Line 36">
              <a:extLst>
                <a:ext uri="{FF2B5EF4-FFF2-40B4-BE49-F238E27FC236}">
                  <a16:creationId xmlns:a16="http://schemas.microsoft.com/office/drawing/2014/main" id="{C4636A98-D644-4714-B0DC-82EA2804167A}"/>
                </a:ext>
              </a:extLst>
            </p:cNvPr>
            <p:cNvSpPr>
              <a:spLocks noChangeShapeType="1"/>
            </p:cNvSpPr>
            <p:nvPr/>
          </p:nvSpPr>
          <p:spPr bwMode="auto">
            <a:xfrm>
              <a:off x="1152" y="3312"/>
              <a:ext cx="624"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7057" name="Line 37">
              <a:extLst>
                <a:ext uri="{FF2B5EF4-FFF2-40B4-BE49-F238E27FC236}">
                  <a16:creationId xmlns:a16="http://schemas.microsoft.com/office/drawing/2014/main" id="{7E6CD391-2D37-4245-8185-16D0507B4EF9}"/>
                </a:ext>
              </a:extLst>
            </p:cNvPr>
            <p:cNvSpPr>
              <a:spLocks noChangeShapeType="1"/>
            </p:cNvSpPr>
            <p:nvPr/>
          </p:nvSpPr>
          <p:spPr bwMode="auto">
            <a:xfrm>
              <a:off x="528" y="3984"/>
              <a:ext cx="67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7058" name="Line 38">
              <a:extLst>
                <a:ext uri="{FF2B5EF4-FFF2-40B4-BE49-F238E27FC236}">
                  <a16:creationId xmlns:a16="http://schemas.microsoft.com/office/drawing/2014/main" id="{D36C3F05-9629-4E33-9310-4BA8C24EF276}"/>
                </a:ext>
              </a:extLst>
            </p:cNvPr>
            <p:cNvSpPr>
              <a:spLocks noChangeShapeType="1"/>
            </p:cNvSpPr>
            <p:nvPr/>
          </p:nvSpPr>
          <p:spPr bwMode="auto">
            <a:xfrm>
              <a:off x="1536" y="3984"/>
              <a:ext cx="384"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7059" name="Line 39">
              <a:extLst>
                <a:ext uri="{FF2B5EF4-FFF2-40B4-BE49-F238E27FC236}">
                  <a16:creationId xmlns:a16="http://schemas.microsoft.com/office/drawing/2014/main" id="{F8110C30-5126-4E1D-8021-A264EB303D53}"/>
                </a:ext>
              </a:extLst>
            </p:cNvPr>
            <p:cNvSpPr>
              <a:spLocks noChangeShapeType="1"/>
            </p:cNvSpPr>
            <p:nvPr/>
          </p:nvSpPr>
          <p:spPr bwMode="auto">
            <a:xfrm>
              <a:off x="1056" y="3456"/>
              <a:ext cx="240" cy="336"/>
            </a:xfrm>
            <a:prstGeom prst="line">
              <a:avLst/>
            </a:prstGeom>
            <a:noFill/>
            <a:ln w="38100">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7060" name="Text Box 40">
              <a:extLst>
                <a:ext uri="{FF2B5EF4-FFF2-40B4-BE49-F238E27FC236}">
                  <a16:creationId xmlns:a16="http://schemas.microsoft.com/office/drawing/2014/main" id="{428C00C0-A397-4C66-BB1F-12DA7DABB4B5}"/>
                </a:ext>
              </a:extLst>
            </p:cNvPr>
            <p:cNvSpPr txBox="1">
              <a:spLocks noChangeArrowheads="1"/>
            </p:cNvSpPr>
            <p:nvPr/>
          </p:nvSpPr>
          <p:spPr bwMode="auto">
            <a:xfrm>
              <a:off x="192" y="2928"/>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800"/>
                <a:t>A</a:t>
              </a:r>
            </a:p>
          </p:txBody>
        </p:sp>
        <p:sp>
          <p:nvSpPr>
            <p:cNvPr id="87061" name="Text Box 41">
              <a:extLst>
                <a:ext uri="{FF2B5EF4-FFF2-40B4-BE49-F238E27FC236}">
                  <a16:creationId xmlns:a16="http://schemas.microsoft.com/office/drawing/2014/main" id="{73801814-F413-4FC2-B0C9-C57A3A975819}"/>
                </a:ext>
              </a:extLst>
            </p:cNvPr>
            <p:cNvSpPr txBox="1">
              <a:spLocks noChangeArrowheads="1"/>
            </p:cNvSpPr>
            <p:nvPr/>
          </p:nvSpPr>
          <p:spPr bwMode="auto">
            <a:xfrm>
              <a:off x="192" y="3840"/>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800"/>
                <a:t>C</a:t>
              </a:r>
            </a:p>
          </p:txBody>
        </p:sp>
        <p:sp>
          <p:nvSpPr>
            <p:cNvPr id="87062" name="Text Box 42">
              <a:extLst>
                <a:ext uri="{FF2B5EF4-FFF2-40B4-BE49-F238E27FC236}">
                  <a16:creationId xmlns:a16="http://schemas.microsoft.com/office/drawing/2014/main" id="{71308D94-8B4D-4337-BE9F-EFA674403036}"/>
                </a:ext>
              </a:extLst>
            </p:cNvPr>
            <p:cNvSpPr txBox="1">
              <a:spLocks noChangeArrowheads="1"/>
            </p:cNvSpPr>
            <p:nvPr/>
          </p:nvSpPr>
          <p:spPr bwMode="auto">
            <a:xfrm>
              <a:off x="1344" y="3024"/>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800"/>
                <a:t>B</a:t>
              </a:r>
            </a:p>
          </p:txBody>
        </p:sp>
        <p:sp>
          <p:nvSpPr>
            <p:cNvPr id="87063" name="Text Box 43">
              <a:extLst>
                <a:ext uri="{FF2B5EF4-FFF2-40B4-BE49-F238E27FC236}">
                  <a16:creationId xmlns:a16="http://schemas.microsoft.com/office/drawing/2014/main" id="{586574EE-4FA7-41D1-A0FD-01329BA405E5}"/>
                </a:ext>
              </a:extLst>
            </p:cNvPr>
            <p:cNvSpPr txBox="1">
              <a:spLocks noChangeArrowheads="1"/>
            </p:cNvSpPr>
            <p:nvPr/>
          </p:nvSpPr>
          <p:spPr bwMode="auto">
            <a:xfrm>
              <a:off x="1680" y="4032"/>
              <a:ext cx="2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800"/>
                <a:t>D</a:t>
              </a:r>
            </a:p>
          </p:txBody>
        </p:sp>
        <p:sp>
          <p:nvSpPr>
            <p:cNvPr id="87064" name="Text Box 44">
              <a:extLst>
                <a:ext uri="{FF2B5EF4-FFF2-40B4-BE49-F238E27FC236}">
                  <a16:creationId xmlns:a16="http://schemas.microsoft.com/office/drawing/2014/main" id="{07E4E231-5C1C-4A98-8D53-7EAB28AD60E6}"/>
                </a:ext>
              </a:extLst>
            </p:cNvPr>
            <p:cNvSpPr txBox="1">
              <a:spLocks noChangeArrowheads="1"/>
            </p:cNvSpPr>
            <p:nvPr/>
          </p:nvSpPr>
          <p:spPr bwMode="auto">
            <a:xfrm>
              <a:off x="1180" y="3442"/>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800"/>
                <a:t>Dummy</a:t>
              </a:r>
            </a:p>
          </p:txBody>
        </p:sp>
      </p:grpSp>
      <p:sp>
        <p:nvSpPr>
          <p:cNvPr id="48" name="Text Box 45">
            <a:extLst>
              <a:ext uri="{FF2B5EF4-FFF2-40B4-BE49-F238E27FC236}">
                <a16:creationId xmlns:a16="http://schemas.microsoft.com/office/drawing/2014/main" id="{0293B993-7B7A-444B-88BE-A273DDE9616A}"/>
              </a:ext>
            </a:extLst>
          </p:cNvPr>
          <p:cNvSpPr txBox="1">
            <a:spLocks noChangeArrowheads="1"/>
          </p:cNvSpPr>
          <p:nvPr/>
        </p:nvSpPr>
        <p:spPr bwMode="auto">
          <a:xfrm>
            <a:off x="4038600" y="5181600"/>
            <a:ext cx="5791200"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spcBef>
                <a:spcPct val="50000"/>
              </a:spcBef>
            </a:pPr>
            <a:r>
              <a:rPr lang="en-US" altLang="en-US" sz="1800"/>
              <a:t>A must finish before B can start</a:t>
            </a:r>
          </a:p>
          <a:p>
            <a:pPr eaLnBrk="1" hangingPunct="1">
              <a:spcBef>
                <a:spcPct val="50000"/>
              </a:spcBef>
            </a:pPr>
            <a:r>
              <a:rPr lang="en-US" altLang="en-US" sz="1800"/>
              <a:t>both A and C must finish before D can start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0-#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0-#ppt_w/2"/>
                                          </p:val>
                                        </p:tav>
                                        <p:tav tm="100000">
                                          <p:val>
                                            <p:strVal val="#ppt_x"/>
                                          </p:val>
                                        </p:tav>
                                      </p:tavLst>
                                    </p:anim>
                                    <p:anim calcmode="lin" valueType="num">
                                      <p:cBhvr additive="base">
                                        <p:cTn id="26"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0-#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fill="hold"/>
                                        <p:tgtEl>
                                          <p:spTgt spid="34"/>
                                        </p:tgtEl>
                                        <p:attrNameLst>
                                          <p:attrName>ppt_x</p:attrName>
                                        </p:attrNameLst>
                                      </p:cBhvr>
                                      <p:tavLst>
                                        <p:tav tm="0">
                                          <p:val>
                                            <p:strVal val="0-#ppt_w/2"/>
                                          </p:val>
                                        </p:tav>
                                        <p:tav tm="100000">
                                          <p:val>
                                            <p:strVal val="#ppt_x"/>
                                          </p:val>
                                        </p:tav>
                                      </p:tavLst>
                                    </p:anim>
                                    <p:anim calcmode="lin" valueType="num">
                                      <p:cBhvr additive="base">
                                        <p:cTn id="38"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0-#ppt_w/2"/>
                                          </p:val>
                                        </p:tav>
                                        <p:tav tm="100000">
                                          <p:val>
                                            <p:strVal val="#ppt_x"/>
                                          </p:val>
                                        </p:tav>
                                      </p:tavLst>
                                    </p:anim>
                                    <p:anim calcmode="lin" valueType="num">
                                      <p:cBhvr additive="base">
                                        <p:cTn id="4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48"/>
                                        </p:tgtEl>
                                        <p:attrNameLst>
                                          <p:attrName>style.visibility</p:attrName>
                                        </p:attrNameLst>
                                      </p:cBhvr>
                                      <p:to>
                                        <p:strVal val="visible"/>
                                      </p:to>
                                    </p:set>
                                    <p:anim calcmode="lin" valueType="num">
                                      <p:cBhvr additive="base">
                                        <p:cTn id="49" dur="500" fill="hold"/>
                                        <p:tgtEl>
                                          <p:spTgt spid="48"/>
                                        </p:tgtEl>
                                        <p:attrNameLst>
                                          <p:attrName>ppt_x</p:attrName>
                                        </p:attrNameLst>
                                      </p:cBhvr>
                                      <p:tavLst>
                                        <p:tav tm="0">
                                          <p:val>
                                            <p:strVal val="0-#ppt_w/2"/>
                                          </p:val>
                                        </p:tav>
                                        <p:tav tm="100000">
                                          <p:val>
                                            <p:strVal val="#ppt_x"/>
                                          </p:val>
                                        </p:tav>
                                      </p:tavLst>
                                    </p:anim>
                                    <p:anim calcmode="lin" valueType="num">
                                      <p:cBhvr additive="base">
                                        <p:cTn id="50" dur="5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23" grpId="0" autoUpdateAnimBg="0"/>
      <p:bldP spid="34" grpId="0" autoUpdateAnimBg="0"/>
      <p:bldP spid="48"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889B7-74D3-435C-904E-E04BE4D52B97}"/>
              </a:ext>
            </a:extLst>
          </p:cNvPr>
          <p:cNvSpPr>
            <a:spLocks noGrp="1"/>
          </p:cNvSpPr>
          <p:nvPr>
            <p:ph type="title"/>
          </p:nvPr>
        </p:nvSpPr>
        <p:spPr/>
        <p:txBody>
          <a:bodyPr/>
          <a:lstStyle/>
          <a:p>
            <a:r>
              <a:rPr lang="en-US" altLang="en-US">
                <a:effectLst>
                  <a:outerShdw blurRad="38100" dist="38100" dir="2700000" algn="tl">
                    <a:srgbClr val="C0C0C0"/>
                  </a:outerShdw>
                </a:effectLst>
                <a:ea typeface="ＭＳ Ｐゴシック" panose="020B0600070205080204" pitchFamily="34" charset="-128"/>
              </a:rPr>
              <a:t>Project network</a:t>
            </a:r>
          </a:p>
        </p:txBody>
      </p:sp>
      <p:sp>
        <p:nvSpPr>
          <p:cNvPr id="88067" name="Footer Placeholder 3">
            <a:extLst>
              <a:ext uri="{FF2B5EF4-FFF2-40B4-BE49-F238E27FC236}">
                <a16:creationId xmlns:a16="http://schemas.microsoft.com/office/drawing/2014/main" id="{D18B326F-4EDF-41D2-A60B-CB671E755E6E}"/>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
        <p:nvSpPr>
          <p:cNvPr id="5" name="Slide Number Placeholder 4">
            <a:extLst>
              <a:ext uri="{FF2B5EF4-FFF2-40B4-BE49-F238E27FC236}">
                <a16:creationId xmlns:a16="http://schemas.microsoft.com/office/drawing/2014/main" id="{6F47C937-6024-48C3-AA93-9EFD7D6C5596}"/>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ED30A24D-047A-468C-AF25-5B09C4117D03}" type="slidenum">
              <a:rPr lang="en-US" altLang="en-US" sz="1200">
                <a:solidFill>
                  <a:srgbClr val="B5A788"/>
                </a:solidFill>
                <a:latin typeface="Gill Sans MT" panose="020B0502020104020203" pitchFamily="34" charset="0"/>
              </a:rPr>
              <a:pPr eaLnBrk="1" hangingPunct="1"/>
              <a:t>53</a:t>
            </a:fld>
            <a:endParaRPr lang="en-US" altLang="en-US" sz="1200">
              <a:solidFill>
                <a:srgbClr val="B5A788"/>
              </a:solidFill>
              <a:latin typeface="Gill Sans MT" panose="020B0502020104020203" pitchFamily="34" charset="0"/>
            </a:endParaRPr>
          </a:p>
        </p:txBody>
      </p:sp>
      <p:grpSp>
        <p:nvGrpSpPr>
          <p:cNvPr id="88069" name="Group 7">
            <a:extLst>
              <a:ext uri="{FF2B5EF4-FFF2-40B4-BE49-F238E27FC236}">
                <a16:creationId xmlns:a16="http://schemas.microsoft.com/office/drawing/2014/main" id="{AD70094B-D1F1-4E38-867F-E93E9FBD8269}"/>
              </a:ext>
            </a:extLst>
          </p:cNvPr>
          <p:cNvGrpSpPr>
            <a:grpSpLocks/>
          </p:cNvGrpSpPr>
          <p:nvPr/>
        </p:nvGrpSpPr>
        <p:grpSpPr bwMode="auto">
          <a:xfrm>
            <a:off x="1987550" y="1970088"/>
            <a:ext cx="2130425" cy="1687512"/>
            <a:chOff x="541" y="1460"/>
            <a:chExt cx="1342" cy="1063"/>
          </a:xfrm>
        </p:grpSpPr>
        <p:grpSp>
          <p:nvGrpSpPr>
            <p:cNvPr id="88088" name="Group 8">
              <a:extLst>
                <a:ext uri="{FF2B5EF4-FFF2-40B4-BE49-F238E27FC236}">
                  <a16:creationId xmlns:a16="http://schemas.microsoft.com/office/drawing/2014/main" id="{D35853AA-01C6-4D44-A212-1B85068B88BF}"/>
                </a:ext>
              </a:extLst>
            </p:cNvPr>
            <p:cNvGrpSpPr>
              <a:grpSpLocks/>
            </p:cNvGrpSpPr>
            <p:nvPr/>
          </p:nvGrpSpPr>
          <p:grpSpPr bwMode="auto">
            <a:xfrm>
              <a:off x="541" y="1778"/>
              <a:ext cx="1342" cy="456"/>
              <a:chOff x="447" y="1768"/>
              <a:chExt cx="1342" cy="456"/>
            </a:xfrm>
          </p:grpSpPr>
          <p:sp>
            <p:nvSpPr>
              <p:cNvPr id="88091" name="Freeform 9">
                <a:extLst>
                  <a:ext uri="{FF2B5EF4-FFF2-40B4-BE49-F238E27FC236}">
                    <a16:creationId xmlns:a16="http://schemas.microsoft.com/office/drawing/2014/main" id="{D5B02BD3-BE7E-464D-A4F5-D2A7E5DF3BA9}"/>
                  </a:ext>
                </a:extLst>
              </p:cNvPr>
              <p:cNvSpPr>
                <a:spLocks/>
              </p:cNvSpPr>
              <p:nvPr/>
            </p:nvSpPr>
            <p:spPr bwMode="auto">
              <a:xfrm flipV="1">
                <a:off x="637" y="2059"/>
                <a:ext cx="876" cy="165"/>
              </a:xfrm>
              <a:custGeom>
                <a:avLst/>
                <a:gdLst>
                  <a:gd name="T0" fmla="*/ 0 w 876"/>
                  <a:gd name="T1" fmla="*/ 164 h 165"/>
                  <a:gd name="T2" fmla="*/ 215 w 876"/>
                  <a:gd name="T3" fmla="*/ 37 h 165"/>
                  <a:gd name="T4" fmla="*/ 437 w 876"/>
                  <a:gd name="T5" fmla="*/ 1 h 165"/>
                  <a:gd name="T6" fmla="*/ 642 w 876"/>
                  <a:gd name="T7" fmla="*/ 28 h 165"/>
                  <a:gd name="T8" fmla="*/ 876 w 876"/>
                  <a:gd name="T9" fmla="*/ 165 h 165"/>
                  <a:gd name="T10" fmla="*/ 0 60000 65536"/>
                  <a:gd name="T11" fmla="*/ 0 60000 65536"/>
                  <a:gd name="T12" fmla="*/ 0 60000 65536"/>
                  <a:gd name="T13" fmla="*/ 0 60000 65536"/>
                  <a:gd name="T14" fmla="*/ 0 60000 65536"/>
                  <a:gd name="T15" fmla="*/ 0 w 876"/>
                  <a:gd name="T16" fmla="*/ 0 h 165"/>
                  <a:gd name="T17" fmla="*/ 876 w 876"/>
                  <a:gd name="T18" fmla="*/ 165 h 165"/>
                </a:gdLst>
                <a:ahLst/>
                <a:cxnLst>
                  <a:cxn ang="T10">
                    <a:pos x="T0" y="T1"/>
                  </a:cxn>
                  <a:cxn ang="T11">
                    <a:pos x="T2" y="T3"/>
                  </a:cxn>
                  <a:cxn ang="T12">
                    <a:pos x="T4" y="T5"/>
                  </a:cxn>
                  <a:cxn ang="T13">
                    <a:pos x="T6" y="T7"/>
                  </a:cxn>
                  <a:cxn ang="T14">
                    <a:pos x="T8" y="T9"/>
                  </a:cxn>
                </a:cxnLst>
                <a:rect l="T15" t="T16" r="T17" b="T18"/>
                <a:pathLst>
                  <a:path w="876" h="165">
                    <a:moveTo>
                      <a:pt x="0" y="164"/>
                    </a:moveTo>
                    <a:cubicBezTo>
                      <a:pt x="36" y="143"/>
                      <a:pt x="142" y="64"/>
                      <a:pt x="215" y="37"/>
                    </a:cubicBezTo>
                    <a:cubicBezTo>
                      <a:pt x="288" y="10"/>
                      <a:pt x="366" y="2"/>
                      <a:pt x="437" y="1"/>
                    </a:cubicBezTo>
                    <a:cubicBezTo>
                      <a:pt x="508" y="0"/>
                      <a:pt x="569" y="1"/>
                      <a:pt x="642" y="28"/>
                    </a:cubicBezTo>
                    <a:cubicBezTo>
                      <a:pt x="715" y="55"/>
                      <a:pt x="827" y="137"/>
                      <a:pt x="876" y="165"/>
                    </a:cubicBezTo>
                  </a:path>
                </a:pathLst>
              </a:custGeom>
              <a:noFill/>
              <a:ln w="57150">
                <a:solidFill>
                  <a:schemeClr val="folHlink"/>
                </a:solidFill>
                <a:round/>
                <a:headEnd/>
                <a:tailEnd type="triangle" w="med"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fr-FR" altLang="en-US" sz="1800"/>
              </a:p>
            </p:txBody>
          </p:sp>
          <p:sp>
            <p:nvSpPr>
              <p:cNvPr id="88092" name="Freeform 10">
                <a:extLst>
                  <a:ext uri="{FF2B5EF4-FFF2-40B4-BE49-F238E27FC236}">
                    <a16:creationId xmlns:a16="http://schemas.microsoft.com/office/drawing/2014/main" id="{99F1C202-C1CE-49BB-A600-85794598E86E}"/>
                  </a:ext>
                </a:extLst>
              </p:cNvPr>
              <p:cNvSpPr>
                <a:spLocks/>
              </p:cNvSpPr>
              <p:nvPr/>
            </p:nvSpPr>
            <p:spPr bwMode="auto">
              <a:xfrm>
                <a:off x="638" y="1768"/>
                <a:ext cx="876" cy="165"/>
              </a:xfrm>
              <a:custGeom>
                <a:avLst/>
                <a:gdLst>
                  <a:gd name="T0" fmla="*/ 0 w 876"/>
                  <a:gd name="T1" fmla="*/ 164 h 165"/>
                  <a:gd name="T2" fmla="*/ 215 w 876"/>
                  <a:gd name="T3" fmla="*/ 37 h 165"/>
                  <a:gd name="T4" fmla="*/ 437 w 876"/>
                  <a:gd name="T5" fmla="*/ 1 h 165"/>
                  <a:gd name="T6" fmla="*/ 642 w 876"/>
                  <a:gd name="T7" fmla="*/ 28 h 165"/>
                  <a:gd name="T8" fmla="*/ 876 w 876"/>
                  <a:gd name="T9" fmla="*/ 165 h 165"/>
                  <a:gd name="T10" fmla="*/ 0 60000 65536"/>
                  <a:gd name="T11" fmla="*/ 0 60000 65536"/>
                  <a:gd name="T12" fmla="*/ 0 60000 65536"/>
                  <a:gd name="T13" fmla="*/ 0 60000 65536"/>
                  <a:gd name="T14" fmla="*/ 0 60000 65536"/>
                  <a:gd name="T15" fmla="*/ 0 w 876"/>
                  <a:gd name="T16" fmla="*/ 0 h 165"/>
                  <a:gd name="T17" fmla="*/ 876 w 876"/>
                  <a:gd name="T18" fmla="*/ 165 h 165"/>
                </a:gdLst>
                <a:ahLst/>
                <a:cxnLst>
                  <a:cxn ang="T10">
                    <a:pos x="T0" y="T1"/>
                  </a:cxn>
                  <a:cxn ang="T11">
                    <a:pos x="T2" y="T3"/>
                  </a:cxn>
                  <a:cxn ang="T12">
                    <a:pos x="T4" y="T5"/>
                  </a:cxn>
                  <a:cxn ang="T13">
                    <a:pos x="T6" y="T7"/>
                  </a:cxn>
                  <a:cxn ang="T14">
                    <a:pos x="T8" y="T9"/>
                  </a:cxn>
                </a:cxnLst>
                <a:rect l="T15" t="T16" r="T17" b="T18"/>
                <a:pathLst>
                  <a:path w="876" h="165">
                    <a:moveTo>
                      <a:pt x="0" y="164"/>
                    </a:moveTo>
                    <a:cubicBezTo>
                      <a:pt x="36" y="143"/>
                      <a:pt x="142" y="64"/>
                      <a:pt x="215" y="37"/>
                    </a:cubicBezTo>
                    <a:cubicBezTo>
                      <a:pt x="288" y="10"/>
                      <a:pt x="366" y="2"/>
                      <a:pt x="437" y="1"/>
                    </a:cubicBezTo>
                    <a:cubicBezTo>
                      <a:pt x="508" y="0"/>
                      <a:pt x="569" y="1"/>
                      <a:pt x="642" y="28"/>
                    </a:cubicBezTo>
                    <a:cubicBezTo>
                      <a:pt x="715" y="55"/>
                      <a:pt x="827" y="137"/>
                      <a:pt x="876" y="165"/>
                    </a:cubicBezTo>
                  </a:path>
                </a:pathLst>
              </a:custGeom>
              <a:noFill/>
              <a:ln w="57150">
                <a:solidFill>
                  <a:schemeClr val="folHlink"/>
                </a:solidFill>
                <a:round/>
                <a:headEnd/>
                <a:tailEnd type="triangle" w="med"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fr-FR" altLang="en-US" sz="1800"/>
              </a:p>
            </p:txBody>
          </p:sp>
          <p:sp>
            <p:nvSpPr>
              <p:cNvPr id="88093" name="Oval 11">
                <a:extLst>
                  <a:ext uri="{FF2B5EF4-FFF2-40B4-BE49-F238E27FC236}">
                    <a16:creationId xmlns:a16="http://schemas.microsoft.com/office/drawing/2014/main" id="{7ACFA622-0E8D-49DA-8E35-0CDF0E43C150}"/>
                  </a:ext>
                </a:extLst>
              </p:cNvPr>
              <p:cNvSpPr>
                <a:spLocks noChangeArrowheads="1"/>
              </p:cNvSpPr>
              <p:nvPr/>
            </p:nvSpPr>
            <p:spPr bwMode="auto">
              <a:xfrm>
                <a:off x="447" y="1866"/>
                <a:ext cx="280" cy="265"/>
              </a:xfrm>
              <a:prstGeom prst="ellipse">
                <a:avLst/>
              </a:prstGeom>
              <a:solidFill>
                <a:srgbClr val="E6B380"/>
              </a:solidFill>
              <a:ln w="28575">
                <a:solidFill>
                  <a:schemeClr val="tx1"/>
                </a:solidFill>
                <a:round/>
                <a:headEnd/>
                <a:tailEnd/>
              </a:ln>
            </p:spPr>
            <p:txBody>
              <a:bodyPr wrap="none" lIns="90488" tIns="44450" rIns="90488" bIns="4445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b="1"/>
                  <a:t>2</a:t>
                </a:r>
              </a:p>
            </p:txBody>
          </p:sp>
          <p:sp>
            <p:nvSpPr>
              <p:cNvPr id="88094" name="Oval 12">
                <a:extLst>
                  <a:ext uri="{FF2B5EF4-FFF2-40B4-BE49-F238E27FC236}">
                    <a16:creationId xmlns:a16="http://schemas.microsoft.com/office/drawing/2014/main" id="{A56397CE-9A9A-4707-8E93-4CB6CE81BBEF}"/>
                  </a:ext>
                </a:extLst>
              </p:cNvPr>
              <p:cNvSpPr>
                <a:spLocks noChangeArrowheads="1"/>
              </p:cNvSpPr>
              <p:nvPr/>
            </p:nvSpPr>
            <p:spPr bwMode="auto">
              <a:xfrm>
                <a:off x="1509" y="1866"/>
                <a:ext cx="280" cy="265"/>
              </a:xfrm>
              <a:prstGeom prst="ellipse">
                <a:avLst/>
              </a:prstGeom>
              <a:solidFill>
                <a:srgbClr val="E6B380"/>
              </a:solidFill>
              <a:ln w="28575">
                <a:solidFill>
                  <a:schemeClr val="tx1"/>
                </a:solidFill>
                <a:round/>
                <a:headEnd/>
                <a:tailEnd/>
              </a:ln>
            </p:spPr>
            <p:txBody>
              <a:bodyPr wrap="none" lIns="90488" tIns="44450" rIns="90488" bIns="4445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b="1"/>
                  <a:t>3</a:t>
                </a:r>
              </a:p>
            </p:txBody>
          </p:sp>
        </p:grpSp>
        <p:sp>
          <p:nvSpPr>
            <p:cNvPr id="28" name="Rectangle 13">
              <a:extLst>
                <a:ext uri="{FF2B5EF4-FFF2-40B4-BE49-F238E27FC236}">
                  <a16:creationId xmlns:a16="http://schemas.microsoft.com/office/drawing/2014/main" id="{F6BF4988-FB54-476F-A43B-6EBF4C58C670}"/>
                </a:ext>
              </a:extLst>
            </p:cNvPr>
            <p:cNvSpPr>
              <a:spLocks noChangeArrowheads="1"/>
            </p:cNvSpPr>
            <p:nvPr/>
          </p:nvSpPr>
          <p:spPr bwMode="auto">
            <a:xfrm>
              <a:off x="638" y="1460"/>
              <a:ext cx="1146" cy="229"/>
            </a:xfrm>
            <a:prstGeom prst="rect">
              <a:avLst/>
            </a:prstGeom>
            <a:noFill/>
            <a:ln w="12700">
              <a:noFill/>
              <a:miter lim="800000"/>
              <a:headEnd/>
              <a:tailEnd/>
            </a:ln>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b="1">
                  <a:effectLst>
                    <a:outerShdw blurRad="38100" dist="38100" dir="2700000" algn="tl">
                      <a:srgbClr val="C0C0C0"/>
                    </a:outerShdw>
                  </a:effectLst>
                </a:rPr>
                <a:t>Lay foundation</a:t>
              </a:r>
            </a:p>
          </p:txBody>
        </p:sp>
        <p:sp>
          <p:nvSpPr>
            <p:cNvPr id="29" name="Rectangle 14">
              <a:extLst>
                <a:ext uri="{FF2B5EF4-FFF2-40B4-BE49-F238E27FC236}">
                  <a16:creationId xmlns:a16="http://schemas.microsoft.com/office/drawing/2014/main" id="{A49EFDC5-C23A-4087-8C5D-968B4A147698}"/>
                </a:ext>
              </a:extLst>
            </p:cNvPr>
            <p:cNvSpPr>
              <a:spLocks noChangeArrowheads="1"/>
            </p:cNvSpPr>
            <p:nvPr/>
          </p:nvSpPr>
          <p:spPr bwMode="auto">
            <a:xfrm>
              <a:off x="662" y="2294"/>
              <a:ext cx="1098" cy="229"/>
            </a:xfrm>
            <a:prstGeom prst="rect">
              <a:avLst/>
            </a:prstGeom>
            <a:noFill/>
            <a:ln w="12700">
              <a:noFill/>
              <a:miter lim="800000"/>
              <a:headEnd/>
              <a:tailEnd/>
            </a:ln>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b="1">
                  <a:effectLst>
                    <a:outerShdw blurRad="38100" dist="38100" dir="2700000" algn="tl">
                      <a:srgbClr val="C0C0C0"/>
                    </a:outerShdw>
                  </a:effectLst>
                </a:rPr>
                <a:t>Order material</a:t>
              </a:r>
            </a:p>
          </p:txBody>
        </p:sp>
      </p:grpSp>
      <p:sp>
        <p:nvSpPr>
          <p:cNvPr id="9" name="Rectangle 15">
            <a:extLst>
              <a:ext uri="{FF2B5EF4-FFF2-40B4-BE49-F238E27FC236}">
                <a16:creationId xmlns:a16="http://schemas.microsoft.com/office/drawing/2014/main" id="{C4BC1741-FBF8-4707-82DE-D04E330C030A}"/>
              </a:ext>
            </a:extLst>
          </p:cNvPr>
          <p:cNvSpPr>
            <a:spLocks noChangeArrowheads="1"/>
          </p:cNvSpPr>
          <p:nvPr/>
        </p:nvSpPr>
        <p:spPr bwMode="auto">
          <a:xfrm>
            <a:off x="1600200" y="4232275"/>
            <a:ext cx="2905125" cy="638175"/>
          </a:xfrm>
          <a:prstGeom prst="rect">
            <a:avLst/>
          </a:prstGeom>
          <a:noFill/>
          <a:ln w="12700">
            <a:noFill/>
            <a:miter lim="800000"/>
            <a:headEnd/>
            <a:tailEnd/>
          </a:ln>
          <a:effectLst/>
        </p:spPr>
        <p:txBody>
          <a:bodyPr lIns="90488" tIns="44450" rIns="90488" bIns="44450">
            <a:spAutoFit/>
          </a:bodyPr>
          <a:lstStyle>
            <a:lvl1pPr marL="381000" indent="-3810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b="1">
                <a:effectLst>
                  <a:outerShdw blurRad="38100" dist="38100" dir="2700000" algn="tl">
                    <a:srgbClr val="C0C0C0"/>
                  </a:outerShdw>
                </a:effectLst>
              </a:rPr>
              <a:t>(a)	Incorrect precedence relationship</a:t>
            </a:r>
          </a:p>
        </p:txBody>
      </p:sp>
      <p:sp>
        <p:nvSpPr>
          <p:cNvPr id="10" name="Rectangle 16">
            <a:extLst>
              <a:ext uri="{FF2B5EF4-FFF2-40B4-BE49-F238E27FC236}">
                <a16:creationId xmlns:a16="http://schemas.microsoft.com/office/drawing/2014/main" id="{E5E4F489-C767-420D-88CF-5388C6F5526E}"/>
              </a:ext>
            </a:extLst>
          </p:cNvPr>
          <p:cNvSpPr>
            <a:spLocks noChangeArrowheads="1"/>
          </p:cNvSpPr>
          <p:nvPr/>
        </p:nvSpPr>
        <p:spPr bwMode="auto">
          <a:xfrm>
            <a:off x="5613400" y="4232275"/>
            <a:ext cx="2789238" cy="638175"/>
          </a:xfrm>
          <a:prstGeom prst="rect">
            <a:avLst/>
          </a:prstGeom>
          <a:noFill/>
          <a:ln w="12700">
            <a:noFill/>
            <a:miter lim="800000"/>
            <a:headEnd/>
            <a:tailEnd/>
          </a:ln>
          <a:effectLst/>
        </p:spPr>
        <p:txBody>
          <a:bodyPr lIns="90488" tIns="44450" rIns="90488" bIns="44450">
            <a:spAutoFit/>
          </a:bodyPr>
          <a:lstStyle>
            <a:lvl1pPr marL="381000" indent="-381000"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b="1">
                <a:effectLst>
                  <a:outerShdw blurRad="38100" dist="38100" dir="2700000" algn="tl">
                    <a:srgbClr val="C0C0C0"/>
                  </a:outerShdw>
                </a:effectLst>
              </a:rPr>
              <a:t>(b)	Correct  precedence relationship</a:t>
            </a:r>
          </a:p>
        </p:txBody>
      </p:sp>
      <p:grpSp>
        <p:nvGrpSpPr>
          <p:cNvPr id="88072" name="Group 17">
            <a:extLst>
              <a:ext uri="{FF2B5EF4-FFF2-40B4-BE49-F238E27FC236}">
                <a16:creationId xmlns:a16="http://schemas.microsoft.com/office/drawing/2014/main" id="{40376849-3D13-4A5B-BDD9-B2FB2A324666}"/>
              </a:ext>
            </a:extLst>
          </p:cNvPr>
          <p:cNvGrpSpPr>
            <a:grpSpLocks/>
          </p:cNvGrpSpPr>
          <p:nvPr/>
        </p:nvGrpSpPr>
        <p:grpSpPr bwMode="auto">
          <a:xfrm>
            <a:off x="5016500" y="1790700"/>
            <a:ext cx="3440113" cy="2046288"/>
            <a:chOff x="2855" y="1404"/>
            <a:chExt cx="2167" cy="1289"/>
          </a:xfrm>
        </p:grpSpPr>
        <p:grpSp>
          <p:nvGrpSpPr>
            <p:cNvPr id="88073" name="Group 18">
              <a:extLst>
                <a:ext uri="{FF2B5EF4-FFF2-40B4-BE49-F238E27FC236}">
                  <a16:creationId xmlns:a16="http://schemas.microsoft.com/office/drawing/2014/main" id="{6F599D19-A837-4C21-A7F2-BAE933B02D7B}"/>
                </a:ext>
              </a:extLst>
            </p:cNvPr>
            <p:cNvGrpSpPr>
              <a:grpSpLocks/>
            </p:cNvGrpSpPr>
            <p:nvPr/>
          </p:nvGrpSpPr>
          <p:grpSpPr bwMode="auto">
            <a:xfrm>
              <a:off x="2855" y="1404"/>
              <a:ext cx="2167" cy="1289"/>
              <a:chOff x="2855" y="1404"/>
              <a:chExt cx="2167" cy="1289"/>
            </a:xfrm>
          </p:grpSpPr>
          <p:grpSp>
            <p:nvGrpSpPr>
              <p:cNvPr id="88077" name="Group 19">
                <a:extLst>
                  <a:ext uri="{FF2B5EF4-FFF2-40B4-BE49-F238E27FC236}">
                    <a16:creationId xmlns:a16="http://schemas.microsoft.com/office/drawing/2014/main" id="{CD9A8790-E045-4CCF-A03F-2C2A7C4BE3C9}"/>
                  </a:ext>
                </a:extLst>
              </p:cNvPr>
              <p:cNvGrpSpPr>
                <a:grpSpLocks/>
              </p:cNvGrpSpPr>
              <p:nvPr/>
            </p:nvGrpSpPr>
            <p:grpSpPr bwMode="auto">
              <a:xfrm>
                <a:off x="3342" y="1404"/>
                <a:ext cx="1505" cy="1117"/>
                <a:chOff x="3351" y="1182"/>
                <a:chExt cx="1505" cy="1117"/>
              </a:xfrm>
            </p:grpSpPr>
            <p:sp>
              <p:nvSpPr>
                <p:cNvPr id="88081" name="Line 20">
                  <a:extLst>
                    <a:ext uri="{FF2B5EF4-FFF2-40B4-BE49-F238E27FC236}">
                      <a16:creationId xmlns:a16="http://schemas.microsoft.com/office/drawing/2014/main" id="{DCC48338-8B8E-4124-9F04-B7DB290240FE}"/>
                    </a:ext>
                  </a:extLst>
                </p:cNvPr>
                <p:cNvSpPr>
                  <a:spLocks noChangeShapeType="1"/>
                </p:cNvSpPr>
                <p:nvPr/>
              </p:nvSpPr>
              <p:spPr bwMode="auto">
                <a:xfrm flipV="1">
                  <a:off x="3510" y="1413"/>
                  <a:ext cx="507" cy="703"/>
                </a:xfrm>
                <a:prstGeom prst="line">
                  <a:avLst/>
                </a:prstGeom>
                <a:noFill/>
                <a:ln w="57150">
                  <a:solidFill>
                    <a:schemeClr val="folHlink"/>
                  </a:solidFill>
                  <a:round/>
                  <a:headEnd/>
                  <a:tailEnd type="triangle" w="med" len="sm"/>
                </a:ln>
                <a:extLst>
                  <a:ext uri="{909E8E84-426E-40DD-AFC4-6F175D3DCCD1}">
                    <a14:hiddenFill xmlns:a14="http://schemas.microsoft.com/office/drawing/2010/main">
                      <a:noFill/>
                    </a14:hiddenFill>
                  </a:ext>
                </a:extLst>
              </p:spPr>
              <p:txBody>
                <a:bodyPr wrap="none" anchor="ctr"/>
                <a:lstStyle/>
                <a:p>
                  <a:endParaRPr lang="en-US"/>
                </a:p>
              </p:txBody>
            </p:sp>
            <p:sp>
              <p:nvSpPr>
                <p:cNvPr id="88082" name="Line 21">
                  <a:extLst>
                    <a:ext uri="{FF2B5EF4-FFF2-40B4-BE49-F238E27FC236}">
                      <a16:creationId xmlns:a16="http://schemas.microsoft.com/office/drawing/2014/main" id="{0AB4AA27-EC7B-4E1C-ABAB-C55607B5F304}"/>
                    </a:ext>
                  </a:extLst>
                </p:cNvPr>
                <p:cNvSpPr>
                  <a:spLocks noChangeShapeType="1"/>
                </p:cNvSpPr>
                <p:nvPr/>
              </p:nvSpPr>
              <p:spPr bwMode="auto">
                <a:xfrm>
                  <a:off x="4140" y="1357"/>
                  <a:ext cx="480" cy="702"/>
                </a:xfrm>
                <a:prstGeom prst="line">
                  <a:avLst/>
                </a:prstGeom>
                <a:noFill/>
                <a:ln w="57150">
                  <a:solidFill>
                    <a:schemeClr val="folHlink"/>
                  </a:solidFill>
                  <a:prstDash val="sysDot"/>
                  <a:round/>
                  <a:headEnd/>
                  <a:tailEnd type="triangle" w="med" len="sm"/>
                </a:ln>
                <a:extLst>
                  <a:ext uri="{909E8E84-426E-40DD-AFC4-6F175D3DCCD1}">
                    <a14:hiddenFill xmlns:a14="http://schemas.microsoft.com/office/drawing/2010/main">
                      <a:noFill/>
                    </a14:hiddenFill>
                  </a:ext>
                </a:extLst>
              </p:spPr>
              <p:txBody>
                <a:bodyPr wrap="none" anchor="ctr"/>
                <a:lstStyle/>
                <a:p>
                  <a:endParaRPr lang="en-US"/>
                </a:p>
              </p:txBody>
            </p:sp>
            <p:sp>
              <p:nvSpPr>
                <p:cNvPr id="88083" name="Line 22">
                  <a:extLst>
                    <a:ext uri="{FF2B5EF4-FFF2-40B4-BE49-F238E27FC236}">
                      <a16:creationId xmlns:a16="http://schemas.microsoft.com/office/drawing/2014/main" id="{DC2BDDEB-AC78-458F-B046-565D34D262A6}"/>
                    </a:ext>
                  </a:extLst>
                </p:cNvPr>
                <p:cNvSpPr>
                  <a:spLocks noChangeShapeType="1"/>
                </p:cNvSpPr>
                <p:nvPr/>
              </p:nvSpPr>
              <p:spPr bwMode="auto">
                <a:xfrm>
                  <a:off x="3547" y="2160"/>
                  <a:ext cx="1013" cy="0"/>
                </a:xfrm>
                <a:prstGeom prst="line">
                  <a:avLst/>
                </a:prstGeom>
                <a:noFill/>
                <a:ln w="57150">
                  <a:solidFill>
                    <a:schemeClr val="folHlink"/>
                  </a:solidFill>
                  <a:round/>
                  <a:headEnd/>
                  <a:tailEnd type="triangle" w="med" len="sm"/>
                </a:ln>
                <a:extLst>
                  <a:ext uri="{909E8E84-426E-40DD-AFC4-6F175D3DCCD1}">
                    <a14:hiddenFill xmlns:a14="http://schemas.microsoft.com/office/drawing/2010/main">
                      <a:noFill/>
                    </a14:hiddenFill>
                  </a:ext>
                </a:extLst>
              </p:spPr>
              <p:txBody>
                <a:bodyPr wrap="none" anchor="ctr"/>
                <a:lstStyle/>
                <a:p>
                  <a:endParaRPr lang="en-US"/>
                </a:p>
              </p:txBody>
            </p:sp>
            <p:sp>
              <p:nvSpPr>
                <p:cNvPr id="88084" name="Oval 23">
                  <a:extLst>
                    <a:ext uri="{FF2B5EF4-FFF2-40B4-BE49-F238E27FC236}">
                      <a16:creationId xmlns:a16="http://schemas.microsoft.com/office/drawing/2014/main" id="{B7EDF1A0-AE08-4A15-83E5-A02C4D8AEC82}"/>
                    </a:ext>
                  </a:extLst>
                </p:cNvPr>
                <p:cNvSpPr>
                  <a:spLocks noChangeArrowheads="1"/>
                </p:cNvSpPr>
                <p:nvPr/>
              </p:nvSpPr>
              <p:spPr bwMode="auto">
                <a:xfrm>
                  <a:off x="3963" y="1182"/>
                  <a:ext cx="280" cy="265"/>
                </a:xfrm>
                <a:prstGeom prst="ellipse">
                  <a:avLst/>
                </a:prstGeom>
                <a:solidFill>
                  <a:srgbClr val="E6B380"/>
                </a:solidFill>
                <a:ln w="28575">
                  <a:solidFill>
                    <a:schemeClr val="tx1"/>
                  </a:solidFill>
                  <a:round/>
                  <a:headEnd/>
                  <a:tailEnd/>
                </a:ln>
              </p:spPr>
              <p:txBody>
                <a:bodyPr wrap="none" lIns="90488" tIns="44450" rIns="90488" bIns="4445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b="1"/>
                    <a:t>3</a:t>
                  </a:r>
                </a:p>
              </p:txBody>
            </p:sp>
            <p:grpSp>
              <p:nvGrpSpPr>
                <p:cNvPr id="88085" name="Group 24">
                  <a:extLst>
                    <a:ext uri="{FF2B5EF4-FFF2-40B4-BE49-F238E27FC236}">
                      <a16:creationId xmlns:a16="http://schemas.microsoft.com/office/drawing/2014/main" id="{5ED9CC67-9477-4CF3-8F19-16F64C19D53B}"/>
                    </a:ext>
                  </a:extLst>
                </p:cNvPr>
                <p:cNvGrpSpPr>
                  <a:grpSpLocks/>
                </p:cNvGrpSpPr>
                <p:nvPr/>
              </p:nvGrpSpPr>
              <p:grpSpPr bwMode="auto">
                <a:xfrm>
                  <a:off x="3351" y="2034"/>
                  <a:ext cx="1505" cy="265"/>
                  <a:chOff x="3351" y="2034"/>
                  <a:chExt cx="1505" cy="265"/>
                </a:xfrm>
              </p:grpSpPr>
              <p:sp>
                <p:nvSpPr>
                  <p:cNvPr id="88086" name="Oval 25">
                    <a:extLst>
                      <a:ext uri="{FF2B5EF4-FFF2-40B4-BE49-F238E27FC236}">
                        <a16:creationId xmlns:a16="http://schemas.microsoft.com/office/drawing/2014/main" id="{A618454F-51AE-42D3-B477-06C0DA65DDC2}"/>
                      </a:ext>
                    </a:extLst>
                  </p:cNvPr>
                  <p:cNvSpPr>
                    <a:spLocks noChangeArrowheads="1"/>
                  </p:cNvSpPr>
                  <p:nvPr/>
                </p:nvSpPr>
                <p:spPr bwMode="auto">
                  <a:xfrm>
                    <a:off x="4576" y="2034"/>
                    <a:ext cx="280" cy="265"/>
                  </a:xfrm>
                  <a:prstGeom prst="ellipse">
                    <a:avLst/>
                  </a:prstGeom>
                  <a:solidFill>
                    <a:srgbClr val="E6B380"/>
                  </a:solidFill>
                  <a:ln w="28575">
                    <a:solidFill>
                      <a:schemeClr val="tx1"/>
                    </a:solidFill>
                    <a:round/>
                    <a:headEnd/>
                    <a:tailEnd/>
                  </a:ln>
                </p:spPr>
                <p:txBody>
                  <a:bodyPr wrap="none" lIns="90488" tIns="44450" rIns="90488" bIns="4445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b="1"/>
                      <a:t>4</a:t>
                    </a:r>
                  </a:p>
                </p:txBody>
              </p:sp>
              <p:sp>
                <p:nvSpPr>
                  <p:cNvPr id="88087" name="Oval 26">
                    <a:extLst>
                      <a:ext uri="{FF2B5EF4-FFF2-40B4-BE49-F238E27FC236}">
                        <a16:creationId xmlns:a16="http://schemas.microsoft.com/office/drawing/2014/main" id="{4A63A12E-3B1E-4900-BE65-BDD2165F3C79}"/>
                      </a:ext>
                    </a:extLst>
                  </p:cNvPr>
                  <p:cNvSpPr>
                    <a:spLocks noChangeArrowheads="1"/>
                  </p:cNvSpPr>
                  <p:nvPr/>
                </p:nvSpPr>
                <p:spPr bwMode="auto">
                  <a:xfrm>
                    <a:off x="3351" y="2034"/>
                    <a:ext cx="280" cy="265"/>
                  </a:xfrm>
                  <a:prstGeom prst="ellipse">
                    <a:avLst/>
                  </a:prstGeom>
                  <a:solidFill>
                    <a:srgbClr val="E6B380"/>
                  </a:solidFill>
                  <a:ln w="28575">
                    <a:solidFill>
                      <a:schemeClr val="tx1"/>
                    </a:solidFill>
                    <a:round/>
                    <a:headEnd/>
                    <a:tailEnd/>
                  </a:ln>
                </p:spPr>
                <p:txBody>
                  <a:bodyPr wrap="none" lIns="90488" tIns="44450" rIns="90488" bIns="44450"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b="1"/>
                      <a:t>2</a:t>
                    </a:r>
                  </a:p>
                </p:txBody>
              </p:sp>
            </p:grpSp>
          </p:grpSp>
          <p:sp>
            <p:nvSpPr>
              <p:cNvPr id="17" name="Rectangle 27">
                <a:extLst>
                  <a:ext uri="{FF2B5EF4-FFF2-40B4-BE49-F238E27FC236}">
                    <a16:creationId xmlns:a16="http://schemas.microsoft.com/office/drawing/2014/main" id="{E8339895-0305-4E81-A4D2-D0EABFF9D670}"/>
                  </a:ext>
                </a:extLst>
              </p:cNvPr>
              <p:cNvSpPr>
                <a:spLocks noChangeArrowheads="1"/>
              </p:cNvSpPr>
              <p:nvPr/>
            </p:nvSpPr>
            <p:spPr bwMode="auto">
              <a:xfrm>
                <a:off x="4380" y="1665"/>
                <a:ext cx="642" cy="229"/>
              </a:xfrm>
              <a:prstGeom prst="rect">
                <a:avLst/>
              </a:prstGeom>
              <a:noFill/>
              <a:ln w="12700">
                <a:noFill/>
                <a:miter lim="800000"/>
                <a:headEnd/>
                <a:tailEnd/>
              </a:ln>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b="1">
                    <a:effectLst>
                      <a:outerShdw blurRad="38100" dist="38100" dir="2700000" algn="tl">
                        <a:srgbClr val="C0C0C0"/>
                      </a:outerShdw>
                    </a:effectLst>
                  </a:rPr>
                  <a:t>Dummy</a:t>
                </a:r>
              </a:p>
            </p:txBody>
          </p:sp>
          <p:sp>
            <p:nvSpPr>
              <p:cNvPr id="18" name="Rectangle 28">
                <a:extLst>
                  <a:ext uri="{FF2B5EF4-FFF2-40B4-BE49-F238E27FC236}">
                    <a16:creationId xmlns:a16="http://schemas.microsoft.com/office/drawing/2014/main" id="{AEB5E053-C6AF-4D39-B22D-F7FC6EA233A9}"/>
                  </a:ext>
                </a:extLst>
              </p:cNvPr>
              <p:cNvSpPr>
                <a:spLocks noChangeArrowheads="1"/>
              </p:cNvSpPr>
              <p:nvPr/>
            </p:nvSpPr>
            <p:spPr bwMode="auto">
              <a:xfrm>
                <a:off x="2855" y="1578"/>
                <a:ext cx="858" cy="402"/>
              </a:xfrm>
              <a:prstGeom prst="rect">
                <a:avLst/>
              </a:prstGeom>
              <a:noFill/>
              <a:ln w="12700">
                <a:noFill/>
                <a:miter lim="800000"/>
                <a:headEnd/>
                <a:tailEnd/>
              </a:ln>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b="1">
                    <a:effectLst>
                      <a:outerShdw blurRad="38100" dist="38100" dir="2700000" algn="tl">
                        <a:srgbClr val="C0C0C0"/>
                      </a:outerShdw>
                    </a:effectLst>
                  </a:rPr>
                  <a:t>Lay </a:t>
                </a:r>
              </a:p>
              <a:p>
                <a:r>
                  <a:rPr lang="en-US" altLang="en-US" sz="1800" b="1">
                    <a:effectLst>
                      <a:outerShdw blurRad="38100" dist="38100" dir="2700000" algn="tl">
                        <a:srgbClr val="C0C0C0"/>
                      </a:outerShdw>
                    </a:effectLst>
                  </a:rPr>
                  <a:t>foundation</a:t>
                </a:r>
              </a:p>
            </p:txBody>
          </p:sp>
          <p:sp>
            <p:nvSpPr>
              <p:cNvPr id="19" name="Rectangle 29">
                <a:extLst>
                  <a:ext uri="{FF2B5EF4-FFF2-40B4-BE49-F238E27FC236}">
                    <a16:creationId xmlns:a16="http://schemas.microsoft.com/office/drawing/2014/main" id="{59983955-B3F1-432C-962B-8C0A639E49A8}"/>
                  </a:ext>
                </a:extLst>
              </p:cNvPr>
              <p:cNvSpPr>
                <a:spLocks noChangeArrowheads="1"/>
              </p:cNvSpPr>
              <p:nvPr/>
            </p:nvSpPr>
            <p:spPr bwMode="auto">
              <a:xfrm>
                <a:off x="3538" y="2464"/>
                <a:ext cx="1098" cy="229"/>
              </a:xfrm>
              <a:prstGeom prst="rect">
                <a:avLst/>
              </a:prstGeom>
              <a:noFill/>
              <a:ln w="12700">
                <a:noFill/>
                <a:miter lim="800000"/>
                <a:headEnd/>
                <a:tailEnd/>
              </a:ln>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b="1">
                    <a:effectLst>
                      <a:outerShdw blurRad="38100" dist="38100" dir="2700000" algn="tl">
                        <a:srgbClr val="C0C0C0"/>
                      </a:outerShdw>
                    </a:effectLst>
                  </a:rPr>
                  <a:t>Order material</a:t>
                </a:r>
              </a:p>
            </p:txBody>
          </p:sp>
        </p:grpSp>
        <p:sp>
          <p:nvSpPr>
            <p:cNvPr id="13" name="Rectangle 30">
              <a:extLst>
                <a:ext uri="{FF2B5EF4-FFF2-40B4-BE49-F238E27FC236}">
                  <a16:creationId xmlns:a16="http://schemas.microsoft.com/office/drawing/2014/main" id="{F7705BE5-F9C6-439D-9F42-45C321408748}"/>
                </a:ext>
              </a:extLst>
            </p:cNvPr>
            <p:cNvSpPr>
              <a:spLocks noChangeArrowheads="1"/>
            </p:cNvSpPr>
            <p:nvPr/>
          </p:nvSpPr>
          <p:spPr bwMode="auto">
            <a:xfrm>
              <a:off x="3982" y="2150"/>
              <a:ext cx="196" cy="231"/>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b="1">
                  <a:effectLst>
                    <a:outerShdw blurRad="38100" dist="38100" dir="2700000" algn="tl">
                      <a:srgbClr val="C0C0C0"/>
                    </a:outerShdw>
                  </a:effectLst>
                </a:rPr>
                <a:t>1</a:t>
              </a:r>
            </a:p>
          </p:txBody>
        </p:sp>
        <p:sp>
          <p:nvSpPr>
            <p:cNvPr id="14" name="Rectangle 31">
              <a:extLst>
                <a:ext uri="{FF2B5EF4-FFF2-40B4-BE49-F238E27FC236}">
                  <a16:creationId xmlns:a16="http://schemas.microsoft.com/office/drawing/2014/main" id="{7C8E7538-B8A4-4DF4-A152-4E468725C0E1}"/>
                </a:ext>
              </a:extLst>
            </p:cNvPr>
            <p:cNvSpPr>
              <a:spLocks noChangeArrowheads="1"/>
            </p:cNvSpPr>
            <p:nvPr/>
          </p:nvSpPr>
          <p:spPr bwMode="auto">
            <a:xfrm>
              <a:off x="3796" y="1875"/>
              <a:ext cx="196" cy="231"/>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b="1">
                  <a:effectLst>
                    <a:outerShdw blurRad="38100" dist="38100" dir="2700000" algn="tl">
                      <a:srgbClr val="C0C0C0"/>
                    </a:outerShdw>
                  </a:effectLst>
                </a:rPr>
                <a:t>2</a:t>
              </a:r>
            </a:p>
          </p:txBody>
        </p:sp>
        <p:sp>
          <p:nvSpPr>
            <p:cNvPr id="15" name="Rectangle 32">
              <a:extLst>
                <a:ext uri="{FF2B5EF4-FFF2-40B4-BE49-F238E27FC236}">
                  <a16:creationId xmlns:a16="http://schemas.microsoft.com/office/drawing/2014/main" id="{035F3208-A90F-44CC-A271-6F2DCCBCF61B}"/>
                </a:ext>
              </a:extLst>
            </p:cNvPr>
            <p:cNvSpPr>
              <a:spLocks noChangeArrowheads="1"/>
            </p:cNvSpPr>
            <p:nvPr/>
          </p:nvSpPr>
          <p:spPr bwMode="auto">
            <a:xfrm>
              <a:off x="4178" y="1875"/>
              <a:ext cx="196" cy="231"/>
            </a:xfrm>
            <a:prstGeom prst="rect">
              <a:avLst/>
            </a:prstGeom>
            <a:noFill/>
            <a:ln w="9525">
              <a:noFill/>
              <a:miter lim="800000"/>
              <a:headEnd/>
              <a:tailEnd/>
            </a:ln>
            <a:effec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b="1">
                  <a:effectLst>
                    <a:outerShdw blurRad="38100" dist="38100" dir="2700000" algn="tl">
                      <a:srgbClr val="C0C0C0"/>
                    </a:outerShdw>
                  </a:effectLst>
                </a:rPr>
                <a:t>0</a:t>
              </a: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E9BC6-9691-443F-A4BF-A8C48D34763C}"/>
              </a:ext>
            </a:extLst>
          </p:cNvPr>
          <p:cNvSpPr>
            <a:spLocks noGrp="1"/>
          </p:cNvSpPr>
          <p:nvPr>
            <p:ph type="title"/>
          </p:nvPr>
        </p:nvSpPr>
        <p:spPr/>
        <p:txBody>
          <a:bodyPr/>
          <a:lstStyle/>
          <a:p>
            <a:r>
              <a:rPr lang="en-US" altLang="en-US">
                <a:effectLst>
                  <a:outerShdw blurRad="38100" dist="38100" dir="2700000" algn="tl">
                    <a:srgbClr val="C0C0C0"/>
                  </a:outerShdw>
                </a:effectLst>
                <a:ea typeface="ＭＳ Ｐゴシック" panose="020B0600070205080204" pitchFamily="34" charset="-128"/>
              </a:rPr>
              <a:t>Critical Path Method (CPM)</a:t>
            </a:r>
          </a:p>
        </p:txBody>
      </p:sp>
      <p:sp>
        <p:nvSpPr>
          <p:cNvPr id="89091" name="Content Placeholder 2">
            <a:extLst>
              <a:ext uri="{FF2B5EF4-FFF2-40B4-BE49-F238E27FC236}">
                <a16:creationId xmlns:a16="http://schemas.microsoft.com/office/drawing/2014/main" id="{B2E32CDD-BB32-47EC-9F1D-DF3425C160A2}"/>
              </a:ext>
            </a:extLst>
          </p:cNvPr>
          <p:cNvSpPr>
            <a:spLocks noGrp="1"/>
          </p:cNvSpPr>
          <p:nvPr>
            <p:ph idx="1"/>
          </p:nvPr>
        </p:nvSpPr>
        <p:spPr/>
        <p:txBody>
          <a:bodyPr/>
          <a:lstStyle/>
          <a:p>
            <a:pPr marL="365125" lvl="1" indent="-282575">
              <a:spcBef>
                <a:spcPts val="600"/>
              </a:spcBef>
              <a:buSzPct val="80000"/>
              <a:buFont typeface="Wingdings 2" panose="05020102010507070707" pitchFamily="18" charset="2"/>
              <a:buChar char=""/>
            </a:pPr>
            <a:r>
              <a:rPr lang="en-US" altLang="en-US">
                <a:ea typeface="ＭＳ Ｐゴシック" panose="020B0600070205080204" pitchFamily="34" charset="-128"/>
              </a:rPr>
              <a:t>E I Du Pont de Nemours &amp; Co. (1957) for construction of new chemical plant and maintenance shut-down</a:t>
            </a:r>
          </a:p>
          <a:p>
            <a:pPr marL="365125" lvl="1" indent="-282575">
              <a:spcBef>
                <a:spcPts val="600"/>
              </a:spcBef>
              <a:buSzPct val="80000"/>
              <a:buFont typeface="Wingdings 2" panose="05020102010507070707" pitchFamily="18" charset="2"/>
              <a:buChar char=""/>
            </a:pPr>
            <a:r>
              <a:rPr lang="en-US" altLang="en-US">
                <a:ea typeface="ＭＳ Ｐゴシック" panose="020B0600070205080204" pitchFamily="34" charset="-128"/>
              </a:rPr>
              <a:t>Deterministic task times</a:t>
            </a:r>
          </a:p>
          <a:p>
            <a:pPr marL="365125" lvl="1" indent="-282575">
              <a:spcBef>
                <a:spcPts val="600"/>
              </a:spcBef>
              <a:buSzPct val="80000"/>
              <a:buFont typeface="Wingdings 2" panose="05020102010507070707" pitchFamily="18" charset="2"/>
              <a:buChar char=""/>
            </a:pPr>
            <a:r>
              <a:rPr lang="en-US" altLang="en-US">
                <a:ea typeface="ＭＳ Ｐゴシック" panose="020B0600070205080204" pitchFamily="34" charset="-128"/>
              </a:rPr>
              <a:t>Activity-on-node network construction</a:t>
            </a:r>
          </a:p>
        </p:txBody>
      </p:sp>
      <p:sp>
        <p:nvSpPr>
          <p:cNvPr id="89092" name="Footer Placeholder 3">
            <a:extLst>
              <a:ext uri="{FF2B5EF4-FFF2-40B4-BE49-F238E27FC236}">
                <a16:creationId xmlns:a16="http://schemas.microsoft.com/office/drawing/2014/main" id="{E1C7BD3C-CC30-446B-971E-924886F68C88}"/>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
        <p:nvSpPr>
          <p:cNvPr id="5" name="Slide Number Placeholder 4">
            <a:extLst>
              <a:ext uri="{FF2B5EF4-FFF2-40B4-BE49-F238E27FC236}">
                <a16:creationId xmlns:a16="http://schemas.microsoft.com/office/drawing/2014/main" id="{77F0CD56-87B3-463A-8ACB-288C7C3D16E5}"/>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B97D045D-CBD6-4846-AE21-C5C50254E711}" type="slidenum">
              <a:rPr lang="en-US" altLang="en-US" sz="1200">
                <a:solidFill>
                  <a:srgbClr val="B5A788"/>
                </a:solidFill>
                <a:latin typeface="Gill Sans MT" panose="020B0502020104020203" pitchFamily="34" charset="0"/>
              </a:rPr>
              <a:pPr eaLnBrk="1" hangingPunct="1"/>
              <a:t>54</a:t>
            </a:fld>
            <a:endParaRPr lang="en-US" altLang="en-US" sz="1200">
              <a:solidFill>
                <a:srgbClr val="B5A788"/>
              </a:solidFill>
              <a:latin typeface="Gill Sans MT" panose="020B0502020104020203"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2154E-47AA-4426-A4F0-6964E2477B73}"/>
              </a:ext>
            </a:extLst>
          </p:cNvPr>
          <p:cNvSpPr>
            <a:spLocks noGrp="1"/>
          </p:cNvSpPr>
          <p:nvPr>
            <p:ph type="title"/>
          </p:nvPr>
        </p:nvSpPr>
        <p:spPr/>
        <p:txBody>
          <a:bodyPr/>
          <a:lstStyle/>
          <a:p>
            <a:r>
              <a:rPr lang="en-US" altLang="en-US">
                <a:effectLst>
                  <a:outerShdw blurRad="38100" dist="38100" dir="2700000" algn="tl">
                    <a:srgbClr val="C0C0C0"/>
                  </a:outerShdw>
                </a:effectLst>
                <a:ea typeface="ＭＳ Ｐゴシック" panose="020B0600070205080204" pitchFamily="34" charset="-128"/>
              </a:rPr>
              <a:t>CPM Calculation</a:t>
            </a:r>
          </a:p>
        </p:txBody>
      </p:sp>
      <p:sp>
        <p:nvSpPr>
          <p:cNvPr id="90115" name="Content Placeholder 2">
            <a:extLst>
              <a:ext uri="{FF2B5EF4-FFF2-40B4-BE49-F238E27FC236}">
                <a16:creationId xmlns:a16="http://schemas.microsoft.com/office/drawing/2014/main" id="{35C7360F-F52F-417E-8484-1795A3046F54}"/>
              </a:ext>
            </a:extLst>
          </p:cNvPr>
          <p:cNvSpPr>
            <a:spLocks noGrp="1"/>
          </p:cNvSpPr>
          <p:nvPr>
            <p:ph idx="1"/>
          </p:nvPr>
        </p:nvSpPr>
        <p:spPr/>
        <p:txBody>
          <a:bodyPr/>
          <a:lstStyle/>
          <a:p>
            <a:r>
              <a:rPr lang="en-US" altLang="en-US">
                <a:ea typeface="ＭＳ Ｐゴシック" panose="020B0600070205080204" pitchFamily="34" charset="-128"/>
              </a:rPr>
              <a:t>Path</a:t>
            </a:r>
          </a:p>
          <a:p>
            <a:pPr lvl="1"/>
            <a:r>
              <a:rPr lang="en-US" altLang="en-US">
                <a:ea typeface="ＭＳ Ｐゴシック" panose="020B0600070205080204" pitchFamily="34" charset="-128"/>
              </a:rPr>
              <a:t>A connected sequence of activities leading from the starting event to the ending event</a:t>
            </a:r>
          </a:p>
          <a:p>
            <a:r>
              <a:rPr lang="en-US" altLang="en-US">
                <a:ea typeface="ＭＳ Ｐゴシック" panose="020B0600070205080204" pitchFamily="34" charset="-128"/>
              </a:rPr>
              <a:t>Critical Path</a:t>
            </a:r>
          </a:p>
          <a:p>
            <a:pPr lvl="1"/>
            <a:r>
              <a:rPr lang="en-US" altLang="en-US">
                <a:ea typeface="ＭＳ Ｐゴシック" panose="020B0600070205080204" pitchFamily="34" charset="-128"/>
              </a:rPr>
              <a:t>The longest path (time); determines the project duration</a:t>
            </a:r>
          </a:p>
          <a:p>
            <a:r>
              <a:rPr lang="en-US" altLang="en-US">
                <a:ea typeface="ＭＳ Ｐゴシック" panose="020B0600070205080204" pitchFamily="34" charset="-128"/>
              </a:rPr>
              <a:t>Critical Activities</a:t>
            </a:r>
          </a:p>
          <a:p>
            <a:pPr lvl="1"/>
            <a:r>
              <a:rPr lang="en-US" altLang="en-US">
                <a:ea typeface="ＭＳ Ｐゴシック" panose="020B0600070205080204" pitchFamily="34" charset="-128"/>
              </a:rPr>
              <a:t>All of the activities that make up the critical path</a:t>
            </a:r>
          </a:p>
          <a:p>
            <a:endParaRPr lang="en-US" altLang="en-US">
              <a:ea typeface="ＭＳ Ｐゴシック" panose="020B0600070205080204" pitchFamily="34" charset="-128"/>
            </a:endParaRPr>
          </a:p>
        </p:txBody>
      </p:sp>
      <p:sp>
        <p:nvSpPr>
          <p:cNvPr id="90116" name="Footer Placeholder 3">
            <a:extLst>
              <a:ext uri="{FF2B5EF4-FFF2-40B4-BE49-F238E27FC236}">
                <a16:creationId xmlns:a16="http://schemas.microsoft.com/office/drawing/2014/main" id="{BB78C5B0-97B2-4D02-AB3D-DCDF808F4C74}"/>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
        <p:nvSpPr>
          <p:cNvPr id="5" name="Slide Number Placeholder 4">
            <a:extLst>
              <a:ext uri="{FF2B5EF4-FFF2-40B4-BE49-F238E27FC236}">
                <a16:creationId xmlns:a16="http://schemas.microsoft.com/office/drawing/2014/main" id="{15F073EC-BF9F-447B-BCAD-40E4CC9557A4}"/>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66C7B93-59BC-41CD-8198-A923F02C17AD}" type="slidenum">
              <a:rPr lang="en-US" altLang="en-US" sz="1200">
                <a:solidFill>
                  <a:srgbClr val="B5A788"/>
                </a:solidFill>
                <a:latin typeface="Gill Sans MT" panose="020B0502020104020203" pitchFamily="34" charset="0"/>
              </a:rPr>
              <a:pPr eaLnBrk="1" hangingPunct="1"/>
              <a:t>55</a:t>
            </a:fld>
            <a:endParaRPr lang="en-US" altLang="en-US" sz="1200">
              <a:solidFill>
                <a:srgbClr val="B5A788"/>
              </a:solidFill>
              <a:latin typeface="Gill Sans MT" panose="020B0502020104020203"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C9FD7-570F-43FD-9BC2-A30E26C039F6}"/>
              </a:ext>
            </a:extLst>
          </p:cNvPr>
          <p:cNvSpPr>
            <a:spLocks noGrp="1"/>
          </p:cNvSpPr>
          <p:nvPr>
            <p:ph type="title"/>
          </p:nvPr>
        </p:nvSpPr>
        <p:spPr/>
        <p:txBody>
          <a:bodyPr/>
          <a:lstStyle/>
          <a:p>
            <a:r>
              <a:rPr lang="en-US" altLang="en-US">
                <a:effectLst>
                  <a:outerShdw blurRad="38100" dist="38100" dir="2700000" algn="tl">
                    <a:srgbClr val="C0C0C0"/>
                  </a:outerShdw>
                </a:effectLst>
                <a:ea typeface="ＭＳ Ｐゴシック" panose="020B0600070205080204" pitchFamily="34" charset="-128"/>
              </a:rPr>
              <a:t>CPM Calculation</a:t>
            </a:r>
          </a:p>
        </p:txBody>
      </p:sp>
      <p:sp>
        <p:nvSpPr>
          <p:cNvPr id="91139" name="Content Placeholder 2">
            <a:extLst>
              <a:ext uri="{FF2B5EF4-FFF2-40B4-BE49-F238E27FC236}">
                <a16:creationId xmlns:a16="http://schemas.microsoft.com/office/drawing/2014/main" id="{A6407A22-DC47-4186-8274-920FCBD89F5F}"/>
              </a:ext>
            </a:extLst>
          </p:cNvPr>
          <p:cNvSpPr>
            <a:spLocks noGrp="1"/>
          </p:cNvSpPr>
          <p:nvPr>
            <p:ph idx="1"/>
          </p:nvPr>
        </p:nvSpPr>
        <p:spPr/>
        <p:txBody>
          <a:bodyPr/>
          <a:lstStyle/>
          <a:p>
            <a:r>
              <a:rPr lang="en-US" altLang="en-US">
                <a:ea typeface="ＭＳ Ｐゴシック" panose="020B0600070205080204" pitchFamily="34" charset="-128"/>
              </a:rPr>
              <a:t>Earliest Start Time (ES)</a:t>
            </a:r>
          </a:p>
          <a:p>
            <a:pPr lvl="1"/>
            <a:r>
              <a:rPr lang="en-US" altLang="en-US">
                <a:ea typeface="ＭＳ Ｐゴシック" panose="020B0600070205080204" pitchFamily="34" charset="-128"/>
              </a:rPr>
              <a:t>earliest time an activity can start </a:t>
            </a:r>
          </a:p>
          <a:p>
            <a:r>
              <a:rPr lang="en-US" altLang="en-US">
                <a:ea typeface="ＭＳ Ｐゴシック" panose="020B0600070205080204" pitchFamily="34" charset="-128"/>
              </a:rPr>
              <a:t>ES = maximum EF of immediate predecessors</a:t>
            </a:r>
          </a:p>
          <a:p>
            <a:r>
              <a:rPr lang="en-US" altLang="en-US">
                <a:ea typeface="ＭＳ Ｐゴシック" panose="020B0600070205080204" pitchFamily="34" charset="-128"/>
              </a:rPr>
              <a:t>Earliest finish time (EF)</a:t>
            </a:r>
          </a:p>
          <a:p>
            <a:pPr lvl="1"/>
            <a:r>
              <a:rPr lang="en-US" altLang="en-US">
                <a:ea typeface="ＭＳ Ｐゴシック" panose="020B0600070205080204" pitchFamily="34" charset="-128"/>
              </a:rPr>
              <a:t>earliest time an activity can finish</a:t>
            </a:r>
          </a:p>
          <a:p>
            <a:pPr>
              <a:buFont typeface="Wingdings 2" panose="05020102010507070707" pitchFamily="18" charset="2"/>
              <a:buNone/>
            </a:pPr>
            <a:r>
              <a:rPr lang="en-US" altLang="en-US">
                <a:ea typeface="ＭＳ Ｐゴシック" panose="020B0600070205080204" pitchFamily="34" charset="-128"/>
              </a:rPr>
              <a:t>				EF= ES + t</a:t>
            </a:r>
          </a:p>
          <a:p>
            <a:endParaRPr lang="en-US" altLang="en-US">
              <a:ea typeface="ＭＳ Ｐゴシック" panose="020B0600070205080204" pitchFamily="34" charset="-128"/>
            </a:endParaRPr>
          </a:p>
        </p:txBody>
      </p:sp>
      <p:sp>
        <p:nvSpPr>
          <p:cNvPr id="91140" name="Footer Placeholder 3">
            <a:extLst>
              <a:ext uri="{FF2B5EF4-FFF2-40B4-BE49-F238E27FC236}">
                <a16:creationId xmlns:a16="http://schemas.microsoft.com/office/drawing/2014/main" id="{F7C7CB09-79F8-4796-AF38-7B856CAC7D1E}"/>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
        <p:nvSpPr>
          <p:cNvPr id="5" name="Slide Number Placeholder 4">
            <a:extLst>
              <a:ext uri="{FF2B5EF4-FFF2-40B4-BE49-F238E27FC236}">
                <a16:creationId xmlns:a16="http://schemas.microsoft.com/office/drawing/2014/main" id="{AE62FB23-031D-4280-9793-63124F74F5E4}"/>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196E3F2C-655B-45BF-9E07-B428ABD269CE}" type="slidenum">
              <a:rPr lang="en-US" altLang="en-US" sz="1200">
                <a:solidFill>
                  <a:srgbClr val="B5A788"/>
                </a:solidFill>
                <a:latin typeface="Gill Sans MT" panose="020B0502020104020203" pitchFamily="34" charset="0"/>
              </a:rPr>
              <a:pPr eaLnBrk="1" hangingPunct="1"/>
              <a:t>56</a:t>
            </a:fld>
            <a:endParaRPr lang="en-US" altLang="en-US" sz="1200">
              <a:solidFill>
                <a:srgbClr val="B5A788"/>
              </a:solidFill>
              <a:latin typeface="Gill Sans MT" panose="020B0502020104020203" pitchFamily="34"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25600-8650-4D48-89ED-91D3FB9174ED}"/>
              </a:ext>
            </a:extLst>
          </p:cNvPr>
          <p:cNvSpPr>
            <a:spLocks noGrp="1"/>
          </p:cNvSpPr>
          <p:nvPr>
            <p:ph type="title"/>
          </p:nvPr>
        </p:nvSpPr>
        <p:spPr/>
        <p:txBody>
          <a:bodyPr/>
          <a:lstStyle/>
          <a:p>
            <a:r>
              <a:rPr lang="en-US" altLang="en-US">
                <a:effectLst>
                  <a:outerShdw blurRad="38100" dist="38100" dir="2700000" algn="tl">
                    <a:srgbClr val="C0C0C0"/>
                  </a:outerShdw>
                </a:effectLst>
                <a:ea typeface="ＭＳ Ｐゴシック" panose="020B0600070205080204" pitchFamily="34" charset="-128"/>
              </a:rPr>
              <a:t>CPM Calculation</a:t>
            </a:r>
          </a:p>
        </p:txBody>
      </p:sp>
      <p:sp>
        <p:nvSpPr>
          <p:cNvPr id="92163" name="Content Placeholder 2">
            <a:extLst>
              <a:ext uri="{FF2B5EF4-FFF2-40B4-BE49-F238E27FC236}">
                <a16:creationId xmlns:a16="http://schemas.microsoft.com/office/drawing/2014/main" id="{8BA561F9-E2DA-4664-831D-30B37E37EE30}"/>
              </a:ext>
            </a:extLst>
          </p:cNvPr>
          <p:cNvSpPr>
            <a:spLocks noGrp="1"/>
          </p:cNvSpPr>
          <p:nvPr>
            <p:ph idx="1"/>
          </p:nvPr>
        </p:nvSpPr>
        <p:spPr/>
        <p:txBody>
          <a:bodyPr/>
          <a:lstStyle/>
          <a:p>
            <a:r>
              <a:rPr lang="en-US" altLang="en-US">
                <a:ea typeface="ＭＳ Ｐゴシック" panose="020B0600070205080204" pitchFamily="34" charset="-128"/>
              </a:rPr>
              <a:t>Latest Start Time (LS)</a:t>
            </a:r>
          </a:p>
          <a:p>
            <a:pPr lvl="1"/>
            <a:r>
              <a:rPr lang="en-US" altLang="en-US">
                <a:ea typeface="ＭＳ Ｐゴシック" panose="020B0600070205080204" pitchFamily="34" charset="-128"/>
              </a:rPr>
              <a:t>Latest time an activity can start without delaying critical path time </a:t>
            </a:r>
          </a:p>
          <a:p>
            <a:pPr>
              <a:buFont typeface="Wingdings 2" panose="05020102010507070707" pitchFamily="18" charset="2"/>
              <a:buNone/>
            </a:pPr>
            <a:r>
              <a:rPr lang="en-US" altLang="en-US">
                <a:ea typeface="ＭＳ Ｐゴシック" panose="020B0600070205080204" pitchFamily="34" charset="-128"/>
              </a:rPr>
              <a:t>			LS= LF - t</a:t>
            </a:r>
          </a:p>
          <a:p>
            <a:r>
              <a:rPr lang="en-US" altLang="en-US">
                <a:ea typeface="ＭＳ Ｐゴシック" panose="020B0600070205080204" pitchFamily="34" charset="-128"/>
              </a:rPr>
              <a:t>Latest finish time (LF)</a:t>
            </a:r>
          </a:p>
          <a:p>
            <a:pPr lvl="1"/>
            <a:r>
              <a:rPr lang="en-US" altLang="en-US">
                <a:ea typeface="ＭＳ Ｐゴシック" panose="020B0600070205080204" pitchFamily="34" charset="-128"/>
              </a:rPr>
              <a:t>latest time an activity can be completed without delaying critical path time</a:t>
            </a:r>
          </a:p>
          <a:p>
            <a:pPr lvl="1"/>
            <a:r>
              <a:rPr lang="en-US" altLang="en-US">
                <a:ea typeface="ＭＳ Ｐゴシック" panose="020B0600070205080204" pitchFamily="34" charset="-128"/>
              </a:rPr>
              <a:t>LS = minimum LS of immediate predecessors</a:t>
            </a:r>
          </a:p>
          <a:p>
            <a:endParaRPr lang="en-US" altLang="en-US">
              <a:ea typeface="ＭＳ Ｐゴシック" panose="020B0600070205080204" pitchFamily="34" charset="-128"/>
            </a:endParaRPr>
          </a:p>
        </p:txBody>
      </p:sp>
      <p:sp>
        <p:nvSpPr>
          <p:cNvPr id="92164" name="Footer Placeholder 3">
            <a:extLst>
              <a:ext uri="{FF2B5EF4-FFF2-40B4-BE49-F238E27FC236}">
                <a16:creationId xmlns:a16="http://schemas.microsoft.com/office/drawing/2014/main" id="{0522C25D-1E99-4A3B-9721-29FA209B351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
        <p:nvSpPr>
          <p:cNvPr id="5" name="Slide Number Placeholder 4">
            <a:extLst>
              <a:ext uri="{FF2B5EF4-FFF2-40B4-BE49-F238E27FC236}">
                <a16:creationId xmlns:a16="http://schemas.microsoft.com/office/drawing/2014/main" id="{8C3A3B0F-594B-4C83-B0EC-FB548D29FE0E}"/>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02588D23-BDCF-4136-8EB1-B5469CA0C668}" type="slidenum">
              <a:rPr lang="en-US" altLang="en-US" sz="1200">
                <a:solidFill>
                  <a:srgbClr val="B5A788"/>
                </a:solidFill>
                <a:latin typeface="Gill Sans MT" panose="020B0502020104020203" pitchFamily="34" charset="0"/>
              </a:rPr>
              <a:pPr eaLnBrk="1" hangingPunct="1"/>
              <a:t>57</a:t>
            </a:fld>
            <a:endParaRPr lang="en-US" altLang="en-US" sz="1200">
              <a:solidFill>
                <a:srgbClr val="B5A788"/>
              </a:solidFill>
              <a:latin typeface="Gill Sans MT" panose="020B0502020104020203" pitchFamily="34"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9D2F7-72D6-4500-8609-5E9B3C87DBE5}"/>
              </a:ext>
            </a:extLst>
          </p:cNvPr>
          <p:cNvSpPr>
            <a:spLocks noGrp="1"/>
          </p:cNvSpPr>
          <p:nvPr>
            <p:ph type="title"/>
          </p:nvPr>
        </p:nvSpPr>
        <p:spPr/>
        <p:txBody>
          <a:bodyPr/>
          <a:lstStyle/>
          <a:p>
            <a:r>
              <a:rPr lang="en-US" altLang="en-US">
                <a:effectLst>
                  <a:outerShdw blurRad="38100" dist="38100" dir="2700000" algn="tl">
                    <a:srgbClr val="C0C0C0"/>
                  </a:outerShdw>
                </a:effectLst>
                <a:ea typeface="ＭＳ Ｐゴシック" panose="020B0600070205080204" pitchFamily="34" charset="-128"/>
              </a:rPr>
              <a:t>CPM example</a:t>
            </a:r>
          </a:p>
        </p:txBody>
      </p:sp>
      <p:sp>
        <p:nvSpPr>
          <p:cNvPr id="93187" name="Footer Placeholder 3">
            <a:extLst>
              <a:ext uri="{FF2B5EF4-FFF2-40B4-BE49-F238E27FC236}">
                <a16:creationId xmlns:a16="http://schemas.microsoft.com/office/drawing/2014/main" id="{84008373-FE77-4515-BEC7-D439B9259739}"/>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
        <p:nvSpPr>
          <p:cNvPr id="5" name="Slide Number Placeholder 4">
            <a:extLst>
              <a:ext uri="{FF2B5EF4-FFF2-40B4-BE49-F238E27FC236}">
                <a16:creationId xmlns:a16="http://schemas.microsoft.com/office/drawing/2014/main" id="{34E67426-7135-4B22-AF32-88909BD72EE5}"/>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9E72A036-809E-45E2-803A-9C307C3536F7}" type="slidenum">
              <a:rPr lang="en-US" altLang="en-US" sz="1200">
                <a:solidFill>
                  <a:srgbClr val="B5A788"/>
                </a:solidFill>
                <a:latin typeface="Gill Sans MT" panose="020B0502020104020203" pitchFamily="34" charset="0"/>
              </a:rPr>
              <a:pPr eaLnBrk="1" hangingPunct="1"/>
              <a:t>58</a:t>
            </a:fld>
            <a:endParaRPr lang="en-US" altLang="en-US" sz="1200">
              <a:solidFill>
                <a:srgbClr val="B5A788"/>
              </a:solidFill>
              <a:latin typeface="Gill Sans MT" panose="020B0502020104020203" pitchFamily="34" charset="0"/>
            </a:endParaRPr>
          </a:p>
        </p:txBody>
      </p:sp>
      <p:grpSp>
        <p:nvGrpSpPr>
          <p:cNvPr id="3" name="Group 4">
            <a:extLst>
              <a:ext uri="{FF2B5EF4-FFF2-40B4-BE49-F238E27FC236}">
                <a16:creationId xmlns:a16="http://schemas.microsoft.com/office/drawing/2014/main" id="{CB00ED55-BF70-469B-895A-51501FA83CA5}"/>
              </a:ext>
            </a:extLst>
          </p:cNvPr>
          <p:cNvGrpSpPr>
            <a:grpSpLocks/>
          </p:cNvGrpSpPr>
          <p:nvPr/>
        </p:nvGrpSpPr>
        <p:grpSpPr bwMode="auto">
          <a:xfrm>
            <a:off x="1377950" y="1371600"/>
            <a:ext cx="7156450" cy="4876800"/>
            <a:chOff x="672" y="912"/>
            <a:chExt cx="4508" cy="3072"/>
          </a:xfrm>
          <a:noFill/>
        </p:grpSpPr>
        <p:sp>
          <p:nvSpPr>
            <p:cNvPr id="7" name="Oval 5">
              <a:extLst>
                <a:ext uri="{FF2B5EF4-FFF2-40B4-BE49-F238E27FC236}">
                  <a16:creationId xmlns:a16="http://schemas.microsoft.com/office/drawing/2014/main" id="{DEA00C59-A802-417C-A841-C497E7EE0627}"/>
                </a:ext>
              </a:extLst>
            </p:cNvPr>
            <p:cNvSpPr>
              <a:spLocks noChangeArrowheads="1"/>
            </p:cNvSpPr>
            <p:nvPr/>
          </p:nvSpPr>
          <p:spPr bwMode="auto">
            <a:xfrm>
              <a:off x="672" y="2280"/>
              <a:ext cx="263" cy="256"/>
            </a:xfrm>
            <a:prstGeom prst="ellipse">
              <a:avLst/>
            </a:prstGeom>
            <a:grpFill/>
            <a:ln w="12700">
              <a:solidFill>
                <a:schemeClr val="tx1"/>
              </a:solidFill>
              <a:round/>
              <a:headEnd/>
              <a:tailEn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8" name="Oval 6">
              <a:extLst>
                <a:ext uri="{FF2B5EF4-FFF2-40B4-BE49-F238E27FC236}">
                  <a16:creationId xmlns:a16="http://schemas.microsoft.com/office/drawing/2014/main" id="{38000A19-D846-4607-8A32-A9B2E82000F7}"/>
                </a:ext>
              </a:extLst>
            </p:cNvPr>
            <p:cNvSpPr>
              <a:spLocks noChangeArrowheads="1"/>
            </p:cNvSpPr>
            <p:nvPr/>
          </p:nvSpPr>
          <p:spPr bwMode="auto">
            <a:xfrm>
              <a:off x="4917" y="2280"/>
              <a:ext cx="263" cy="256"/>
            </a:xfrm>
            <a:prstGeom prst="ellipse">
              <a:avLst/>
            </a:prstGeom>
            <a:grpFill/>
            <a:ln w="12700">
              <a:solidFill>
                <a:schemeClr val="tx1"/>
              </a:solidFill>
              <a:round/>
              <a:headEnd/>
              <a:tailEn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9" name="Oval 7">
              <a:extLst>
                <a:ext uri="{FF2B5EF4-FFF2-40B4-BE49-F238E27FC236}">
                  <a16:creationId xmlns:a16="http://schemas.microsoft.com/office/drawing/2014/main" id="{745F21A7-4CD4-46AE-94E4-9B2E7895BE1D}"/>
                </a:ext>
              </a:extLst>
            </p:cNvPr>
            <p:cNvSpPr>
              <a:spLocks noChangeArrowheads="1"/>
            </p:cNvSpPr>
            <p:nvPr/>
          </p:nvSpPr>
          <p:spPr bwMode="auto">
            <a:xfrm>
              <a:off x="2117" y="1270"/>
              <a:ext cx="263" cy="256"/>
            </a:xfrm>
            <a:prstGeom prst="ellipse">
              <a:avLst/>
            </a:prstGeom>
            <a:grpFill/>
            <a:ln w="12700">
              <a:solidFill>
                <a:schemeClr val="tx1"/>
              </a:solidFill>
              <a:round/>
              <a:headEnd/>
              <a:tailEn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0" name="Oval 8">
              <a:extLst>
                <a:ext uri="{FF2B5EF4-FFF2-40B4-BE49-F238E27FC236}">
                  <a16:creationId xmlns:a16="http://schemas.microsoft.com/office/drawing/2014/main" id="{EB017269-287E-4313-8BF1-65CBB5087DBC}"/>
                </a:ext>
              </a:extLst>
            </p:cNvPr>
            <p:cNvSpPr>
              <a:spLocks noChangeArrowheads="1"/>
            </p:cNvSpPr>
            <p:nvPr/>
          </p:nvSpPr>
          <p:spPr bwMode="auto">
            <a:xfrm>
              <a:off x="3246" y="1797"/>
              <a:ext cx="263" cy="256"/>
            </a:xfrm>
            <a:prstGeom prst="ellipse">
              <a:avLst/>
            </a:prstGeom>
            <a:grpFill/>
            <a:ln w="12700">
              <a:solidFill>
                <a:schemeClr val="tx1"/>
              </a:solidFill>
              <a:round/>
              <a:headEnd/>
              <a:tailEn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1" name="Oval 9">
              <a:extLst>
                <a:ext uri="{FF2B5EF4-FFF2-40B4-BE49-F238E27FC236}">
                  <a16:creationId xmlns:a16="http://schemas.microsoft.com/office/drawing/2014/main" id="{D09B4E17-377D-4D14-A78C-8A7057699E47}"/>
                </a:ext>
              </a:extLst>
            </p:cNvPr>
            <p:cNvSpPr>
              <a:spLocks noChangeArrowheads="1"/>
            </p:cNvSpPr>
            <p:nvPr/>
          </p:nvSpPr>
          <p:spPr bwMode="auto">
            <a:xfrm>
              <a:off x="2072" y="3728"/>
              <a:ext cx="263" cy="256"/>
            </a:xfrm>
            <a:prstGeom prst="ellipse">
              <a:avLst/>
            </a:prstGeom>
            <a:grpFill/>
            <a:ln w="12700">
              <a:solidFill>
                <a:schemeClr val="tx1"/>
              </a:solidFill>
              <a:round/>
              <a:headEnd/>
              <a:tailEn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2" name="Oval 10">
              <a:extLst>
                <a:ext uri="{FF2B5EF4-FFF2-40B4-BE49-F238E27FC236}">
                  <a16:creationId xmlns:a16="http://schemas.microsoft.com/office/drawing/2014/main" id="{45910429-B520-43F7-BA3D-FED2FBFE4055}"/>
                </a:ext>
              </a:extLst>
            </p:cNvPr>
            <p:cNvSpPr>
              <a:spLocks noChangeArrowheads="1"/>
            </p:cNvSpPr>
            <p:nvPr/>
          </p:nvSpPr>
          <p:spPr bwMode="auto">
            <a:xfrm>
              <a:off x="2072" y="2631"/>
              <a:ext cx="263" cy="256"/>
            </a:xfrm>
            <a:prstGeom prst="ellipse">
              <a:avLst/>
            </a:prstGeom>
            <a:grpFill/>
            <a:ln w="12700">
              <a:solidFill>
                <a:schemeClr val="tx1"/>
              </a:solidFill>
              <a:round/>
              <a:headEnd/>
              <a:tailEn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3" name="Line 11">
              <a:extLst>
                <a:ext uri="{FF2B5EF4-FFF2-40B4-BE49-F238E27FC236}">
                  <a16:creationId xmlns:a16="http://schemas.microsoft.com/office/drawing/2014/main" id="{08F3A80D-0776-4541-8E2A-387498F42A07}"/>
                </a:ext>
              </a:extLst>
            </p:cNvPr>
            <p:cNvSpPr>
              <a:spLocks noChangeShapeType="1"/>
            </p:cNvSpPr>
            <p:nvPr/>
          </p:nvSpPr>
          <p:spPr bwMode="auto">
            <a:xfrm flipV="1">
              <a:off x="898" y="1439"/>
              <a:ext cx="1211" cy="841"/>
            </a:xfrm>
            <a:prstGeom prst="line">
              <a:avLst/>
            </a:prstGeom>
            <a:grpFill/>
            <a:ln w="12700">
              <a:solidFill>
                <a:schemeClr val="tx1"/>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4" name="Line 12">
              <a:extLst>
                <a:ext uri="{FF2B5EF4-FFF2-40B4-BE49-F238E27FC236}">
                  <a16:creationId xmlns:a16="http://schemas.microsoft.com/office/drawing/2014/main" id="{2D65BA63-22D0-4FE3-97F1-493371653C6C}"/>
                </a:ext>
              </a:extLst>
            </p:cNvPr>
            <p:cNvSpPr>
              <a:spLocks noChangeShapeType="1"/>
            </p:cNvSpPr>
            <p:nvPr/>
          </p:nvSpPr>
          <p:spPr bwMode="auto">
            <a:xfrm flipV="1">
              <a:off x="2388" y="1044"/>
              <a:ext cx="1302" cy="314"/>
            </a:xfrm>
            <a:prstGeom prst="line">
              <a:avLst/>
            </a:prstGeom>
            <a:grpFill/>
            <a:ln w="12700">
              <a:solidFill>
                <a:schemeClr val="tx1"/>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5" name="Line 13">
              <a:extLst>
                <a:ext uri="{FF2B5EF4-FFF2-40B4-BE49-F238E27FC236}">
                  <a16:creationId xmlns:a16="http://schemas.microsoft.com/office/drawing/2014/main" id="{2373EDCB-3FD6-4CD8-9DCE-EAA1486479C4}"/>
                </a:ext>
              </a:extLst>
            </p:cNvPr>
            <p:cNvSpPr>
              <a:spLocks noChangeShapeType="1"/>
            </p:cNvSpPr>
            <p:nvPr/>
          </p:nvSpPr>
          <p:spPr bwMode="auto">
            <a:xfrm>
              <a:off x="3965" y="1088"/>
              <a:ext cx="989" cy="1184"/>
            </a:xfrm>
            <a:prstGeom prst="line">
              <a:avLst/>
            </a:prstGeom>
            <a:grpFill/>
            <a:ln w="12700">
              <a:solidFill>
                <a:schemeClr val="tx1"/>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6" name="Line 14">
              <a:extLst>
                <a:ext uri="{FF2B5EF4-FFF2-40B4-BE49-F238E27FC236}">
                  <a16:creationId xmlns:a16="http://schemas.microsoft.com/office/drawing/2014/main" id="{C3A43580-DA5B-4F4F-B8F6-69E7AB529958}"/>
                </a:ext>
              </a:extLst>
            </p:cNvPr>
            <p:cNvSpPr>
              <a:spLocks noChangeShapeType="1"/>
            </p:cNvSpPr>
            <p:nvPr/>
          </p:nvSpPr>
          <p:spPr bwMode="auto">
            <a:xfrm>
              <a:off x="2343" y="1490"/>
              <a:ext cx="895" cy="387"/>
            </a:xfrm>
            <a:prstGeom prst="line">
              <a:avLst/>
            </a:prstGeom>
            <a:grpFill/>
            <a:ln w="12700">
              <a:solidFill>
                <a:schemeClr val="tx1"/>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7" name="Line 15">
              <a:extLst>
                <a:ext uri="{FF2B5EF4-FFF2-40B4-BE49-F238E27FC236}">
                  <a16:creationId xmlns:a16="http://schemas.microsoft.com/office/drawing/2014/main" id="{569CBA0A-2A3C-4F1C-B166-9C07C6F44559}"/>
                </a:ext>
              </a:extLst>
            </p:cNvPr>
            <p:cNvSpPr>
              <a:spLocks noChangeShapeType="1"/>
            </p:cNvSpPr>
            <p:nvPr/>
          </p:nvSpPr>
          <p:spPr bwMode="auto">
            <a:xfrm>
              <a:off x="3517" y="1973"/>
              <a:ext cx="1392" cy="431"/>
            </a:xfrm>
            <a:prstGeom prst="line">
              <a:avLst/>
            </a:prstGeom>
            <a:grpFill/>
            <a:ln w="12700">
              <a:solidFill>
                <a:schemeClr val="tx1"/>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8" name="Line 16">
              <a:extLst>
                <a:ext uri="{FF2B5EF4-FFF2-40B4-BE49-F238E27FC236}">
                  <a16:creationId xmlns:a16="http://schemas.microsoft.com/office/drawing/2014/main" id="{0EAAB3FB-BC1F-4D95-AA08-D526EE857CFC}"/>
                </a:ext>
              </a:extLst>
            </p:cNvPr>
            <p:cNvSpPr>
              <a:spLocks noChangeShapeType="1"/>
            </p:cNvSpPr>
            <p:nvPr/>
          </p:nvSpPr>
          <p:spPr bwMode="auto">
            <a:xfrm>
              <a:off x="943" y="2411"/>
              <a:ext cx="1121" cy="300"/>
            </a:xfrm>
            <a:prstGeom prst="line">
              <a:avLst/>
            </a:prstGeom>
            <a:grpFill/>
            <a:ln w="12700">
              <a:solidFill>
                <a:schemeClr val="tx1"/>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9" name="Oval 17">
              <a:extLst>
                <a:ext uri="{FF2B5EF4-FFF2-40B4-BE49-F238E27FC236}">
                  <a16:creationId xmlns:a16="http://schemas.microsoft.com/office/drawing/2014/main" id="{2AB751CA-CDDB-4A1C-B55C-4CCAF07CC2A7}"/>
                </a:ext>
              </a:extLst>
            </p:cNvPr>
            <p:cNvSpPr>
              <a:spLocks noChangeArrowheads="1"/>
            </p:cNvSpPr>
            <p:nvPr/>
          </p:nvSpPr>
          <p:spPr bwMode="auto">
            <a:xfrm>
              <a:off x="3743" y="3070"/>
              <a:ext cx="263" cy="256"/>
            </a:xfrm>
            <a:prstGeom prst="ellipse">
              <a:avLst/>
            </a:prstGeom>
            <a:grpFill/>
            <a:ln w="12700">
              <a:solidFill>
                <a:schemeClr val="tx1"/>
              </a:solidFill>
              <a:round/>
              <a:headEnd/>
              <a:tailEn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20" name="Line 18">
              <a:extLst>
                <a:ext uri="{FF2B5EF4-FFF2-40B4-BE49-F238E27FC236}">
                  <a16:creationId xmlns:a16="http://schemas.microsoft.com/office/drawing/2014/main" id="{C71C86A4-DB60-4ABB-9A3D-7E6F4F0C77E8}"/>
                </a:ext>
              </a:extLst>
            </p:cNvPr>
            <p:cNvSpPr>
              <a:spLocks noChangeShapeType="1"/>
            </p:cNvSpPr>
            <p:nvPr/>
          </p:nvSpPr>
          <p:spPr bwMode="auto">
            <a:xfrm>
              <a:off x="2343" y="2806"/>
              <a:ext cx="1392" cy="344"/>
            </a:xfrm>
            <a:prstGeom prst="line">
              <a:avLst/>
            </a:prstGeom>
            <a:grpFill/>
            <a:ln w="12700">
              <a:solidFill>
                <a:schemeClr val="tx1"/>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21" name="Line 19">
              <a:extLst>
                <a:ext uri="{FF2B5EF4-FFF2-40B4-BE49-F238E27FC236}">
                  <a16:creationId xmlns:a16="http://schemas.microsoft.com/office/drawing/2014/main" id="{AA6285C9-AB8F-4F87-9065-247839348D29}"/>
                </a:ext>
              </a:extLst>
            </p:cNvPr>
            <p:cNvSpPr>
              <a:spLocks noChangeShapeType="1"/>
            </p:cNvSpPr>
            <p:nvPr/>
          </p:nvSpPr>
          <p:spPr bwMode="auto">
            <a:xfrm>
              <a:off x="898" y="2543"/>
              <a:ext cx="1211" cy="1222"/>
            </a:xfrm>
            <a:prstGeom prst="line">
              <a:avLst/>
            </a:prstGeom>
            <a:grpFill/>
            <a:ln w="12700">
              <a:solidFill>
                <a:schemeClr val="tx1"/>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22" name="Line 20">
              <a:extLst>
                <a:ext uri="{FF2B5EF4-FFF2-40B4-BE49-F238E27FC236}">
                  <a16:creationId xmlns:a16="http://schemas.microsoft.com/office/drawing/2014/main" id="{3B0C51D7-C143-488F-862B-515F03D7F8F4}"/>
                </a:ext>
              </a:extLst>
            </p:cNvPr>
            <p:cNvSpPr>
              <a:spLocks noChangeShapeType="1"/>
            </p:cNvSpPr>
            <p:nvPr/>
          </p:nvSpPr>
          <p:spPr bwMode="auto">
            <a:xfrm flipV="1">
              <a:off x="2343" y="3282"/>
              <a:ext cx="1437" cy="578"/>
            </a:xfrm>
            <a:prstGeom prst="line">
              <a:avLst/>
            </a:prstGeom>
            <a:grpFill/>
            <a:ln w="12700">
              <a:solidFill>
                <a:schemeClr val="tx1"/>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23" name="Line 21">
              <a:extLst>
                <a:ext uri="{FF2B5EF4-FFF2-40B4-BE49-F238E27FC236}">
                  <a16:creationId xmlns:a16="http://schemas.microsoft.com/office/drawing/2014/main" id="{BAD3979A-11BC-47AE-B7C1-97BE3B48E0CA}"/>
                </a:ext>
              </a:extLst>
            </p:cNvPr>
            <p:cNvSpPr>
              <a:spLocks noChangeShapeType="1"/>
            </p:cNvSpPr>
            <p:nvPr/>
          </p:nvSpPr>
          <p:spPr bwMode="auto">
            <a:xfrm flipV="1">
              <a:off x="4013" y="2536"/>
              <a:ext cx="941" cy="621"/>
            </a:xfrm>
            <a:prstGeom prst="line">
              <a:avLst/>
            </a:prstGeom>
            <a:grpFill/>
            <a:ln w="12700">
              <a:solidFill>
                <a:schemeClr val="tx1"/>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24" name="Rectangle 22">
              <a:extLst>
                <a:ext uri="{FF2B5EF4-FFF2-40B4-BE49-F238E27FC236}">
                  <a16:creationId xmlns:a16="http://schemas.microsoft.com/office/drawing/2014/main" id="{58C5C9CF-6763-455B-9762-BD2C6FD53D37}"/>
                </a:ext>
              </a:extLst>
            </p:cNvPr>
            <p:cNvSpPr>
              <a:spLocks noChangeArrowheads="1"/>
            </p:cNvSpPr>
            <p:nvPr/>
          </p:nvSpPr>
          <p:spPr bwMode="auto">
            <a:xfrm>
              <a:off x="1150" y="1536"/>
              <a:ext cx="358" cy="231"/>
            </a:xfrm>
            <a:prstGeom prst="rect">
              <a:avLst/>
            </a:prstGeom>
            <a:grpFill/>
            <a:ln w="12700">
              <a:solidFill>
                <a:schemeClr val="tx1"/>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p>
              <a:pPr eaLnBrk="0" hangingPunct="0">
                <a:defRPr/>
              </a:pPr>
              <a:r>
                <a:rPr lang="en-US">
                  <a:solidFill>
                    <a:srgbClr val="000000"/>
                  </a:solidFill>
                  <a:effectLst>
                    <a:outerShdw blurRad="38100" dist="38100" dir="2700000" algn="tl">
                      <a:srgbClr val="000000"/>
                    </a:outerShdw>
                  </a:effectLst>
                  <a:latin typeface="Arial" pitchFamily="-84" charset="0"/>
                  <a:ea typeface="ＭＳ Ｐゴシック" pitchFamily="-84" charset="-128"/>
                  <a:cs typeface="ＭＳ Ｐゴシック" pitchFamily="-84" charset="-128"/>
                </a:rPr>
                <a:t>a, 6</a:t>
              </a:r>
            </a:p>
          </p:txBody>
        </p:sp>
        <p:sp>
          <p:nvSpPr>
            <p:cNvPr id="25" name="Rectangle 23">
              <a:extLst>
                <a:ext uri="{FF2B5EF4-FFF2-40B4-BE49-F238E27FC236}">
                  <a16:creationId xmlns:a16="http://schemas.microsoft.com/office/drawing/2014/main" id="{11F0C0B4-93EF-4FCF-B2D6-92FEEF026F41}"/>
                </a:ext>
              </a:extLst>
            </p:cNvPr>
            <p:cNvSpPr>
              <a:spLocks noChangeArrowheads="1"/>
            </p:cNvSpPr>
            <p:nvPr/>
          </p:nvSpPr>
          <p:spPr bwMode="auto">
            <a:xfrm>
              <a:off x="2692" y="912"/>
              <a:ext cx="398" cy="231"/>
            </a:xfrm>
            <a:prstGeom prst="rect">
              <a:avLst/>
            </a:prstGeom>
            <a:grpFill/>
            <a:ln w="12700">
              <a:solidFill>
                <a:schemeClr val="tx1"/>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p>
              <a:pPr eaLnBrk="0" hangingPunct="0">
                <a:defRPr/>
              </a:pPr>
              <a:r>
                <a:rPr lang="en-US">
                  <a:solidFill>
                    <a:srgbClr val="000000"/>
                  </a:solidFill>
                  <a:effectLst>
                    <a:outerShdw blurRad="38100" dist="38100" dir="2700000" algn="tl">
                      <a:srgbClr val="000000"/>
                    </a:outerShdw>
                  </a:effectLst>
                  <a:latin typeface="Arial" pitchFamily="-84" charset="0"/>
                  <a:ea typeface="ＭＳ Ｐゴシック" pitchFamily="-84" charset="-128"/>
                  <a:cs typeface="ＭＳ Ｐゴシック" pitchFamily="-84" charset="-128"/>
                </a:rPr>
                <a:t>f, 15</a:t>
              </a:r>
            </a:p>
          </p:txBody>
        </p:sp>
        <p:sp>
          <p:nvSpPr>
            <p:cNvPr id="26" name="Rectangle 24">
              <a:extLst>
                <a:ext uri="{FF2B5EF4-FFF2-40B4-BE49-F238E27FC236}">
                  <a16:creationId xmlns:a16="http://schemas.microsoft.com/office/drawing/2014/main" id="{AA438AB6-3910-475A-8840-8FA5CBE1E958}"/>
                </a:ext>
              </a:extLst>
            </p:cNvPr>
            <p:cNvSpPr>
              <a:spLocks noChangeArrowheads="1"/>
            </p:cNvSpPr>
            <p:nvPr/>
          </p:nvSpPr>
          <p:spPr bwMode="auto">
            <a:xfrm>
              <a:off x="1426" y="2256"/>
              <a:ext cx="358" cy="231"/>
            </a:xfrm>
            <a:prstGeom prst="rect">
              <a:avLst/>
            </a:prstGeom>
            <a:grpFill/>
            <a:ln w="12700">
              <a:solidFill>
                <a:schemeClr val="tx1"/>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p>
              <a:pPr eaLnBrk="0" hangingPunct="0">
                <a:defRPr/>
              </a:pPr>
              <a:r>
                <a:rPr lang="en-US">
                  <a:solidFill>
                    <a:srgbClr val="000000"/>
                  </a:solidFill>
                  <a:effectLst>
                    <a:outerShdw blurRad="38100" dist="38100" dir="2700000" algn="tl">
                      <a:srgbClr val="000000"/>
                    </a:outerShdw>
                  </a:effectLst>
                  <a:latin typeface="Arial" pitchFamily="-84" charset="0"/>
                  <a:ea typeface="ＭＳ Ｐゴシック" pitchFamily="-84" charset="-128"/>
                  <a:cs typeface="ＭＳ Ｐゴシック" pitchFamily="-84" charset="-128"/>
                </a:rPr>
                <a:t>b, 8</a:t>
              </a:r>
            </a:p>
          </p:txBody>
        </p:sp>
        <p:sp>
          <p:nvSpPr>
            <p:cNvPr id="27" name="Rectangle 25">
              <a:extLst>
                <a:ext uri="{FF2B5EF4-FFF2-40B4-BE49-F238E27FC236}">
                  <a16:creationId xmlns:a16="http://schemas.microsoft.com/office/drawing/2014/main" id="{8D42E585-A459-4F60-B183-57E6839AD996}"/>
                </a:ext>
              </a:extLst>
            </p:cNvPr>
            <p:cNvSpPr>
              <a:spLocks noChangeArrowheads="1"/>
            </p:cNvSpPr>
            <p:nvPr/>
          </p:nvSpPr>
          <p:spPr bwMode="auto">
            <a:xfrm>
              <a:off x="1689" y="3074"/>
              <a:ext cx="349" cy="231"/>
            </a:xfrm>
            <a:prstGeom prst="rect">
              <a:avLst/>
            </a:prstGeom>
            <a:grpFill/>
            <a:ln w="12700">
              <a:solidFill>
                <a:schemeClr val="tx1"/>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p>
              <a:pPr eaLnBrk="0" hangingPunct="0">
                <a:defRPr/>
              </a:pPr>
              <a:r>
                <a:rPr lang="en-US">
                  <a:solidFill>
                    <a:srgbClr val="000000"/>
                  </a:solidFill>
                  <a:effectLst>
                    <a:outerShdw blurRad="38100" dist="38100" dir="2700000" algn="tl">
                      <a:srgbClr val="000000"/>
                    </a:outerShdw>
                  </a:effectLst>
                  <a:latin typeface="Arial" pitchFamily="-84" charset="0"/>
                  <a:ea typeface="ＭＳ Ｐゴシック" pitchFamily="-84" charset="-128"/>
                  <a:cs typeface="ＭＳ Ｐゴシック" pitchFamily="-84" charset="-128"/>
                </a:rPr>
                <a:t>c, 5</a:t>
              </a:r>
            </a:p>
          </p:txBody>
        </p:sp>
        <p:sp>
          <p:nvSpPr>
            <p:cNvPr id="28" name="Rectangle 26">
              <a:extLst>
                <a:ext uri="{FF2B5EF4-FFF2-40B4-BE49-F238E27FC236}">
                  <a16:creationId xmlns:a16="http://schemas.microsoft.com/office/drawing/2014/main" id="{14E1D97E-D3A9-43F5-BD92-972F4D1FF859}"/>
                </a:ext>
              </a:extLst>
            </p:cNvPr>
            <p:cNvSpPr>
              <a:spLocks noChangeArrowheads="1"/>
            </p:cNvSpPr>
            <p:nvPr/>
          </p:nvSpPr>
          <p:spPr bwMode="auto">
            <a:xfrm>
              <a:off x="2638" y="3312"/>
              <a:ext cx="358" cy="231"/>
            </a:xfrm>
            <a:prstGeom prst="rect">
              <a:avLst/>
            </a:prstGeom>
            <a:grpFill/>
            <a:ln w="12700">
              <a:solidFill>
                <a:schemeClr val="tx1"/>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p>
              <a:pPr eaLnBrk="0" hangingPunct="0">
                <a:defRPr/>
              </a:pPr>
              <a:r>
                <a:rPr lang="en-US">
                  <a:solidFill>
                    <a:srgbClr val="000000"/>
                  </a:solidFill>
                  <a:effectLst>
                    <a:outerShdw blurRad="38100" dist="38100" dir="2700000" algn="tl">
                      <a:srgbClr val="000000"/>
                    </a:outerShdw>
                  </a:effectLst>
                  <a:latin typeface="Arial" pitchFamily="-84" charset="0"/>
                  <a:ea typeface="ＭＳ Ｐゴシック" pitchFamily="-84" charset="-128"/>
                  <a:cs typeface="ＭＳ Ｐゴシック" pitchFamily="-84" charset="-128"/>
                </a:rPr>
                <a:t>e, 9</a:t>
              </a:r>
            </a:p>
          </p:txBody>
        </p:sp>
        <p:sp>
          <p:nvSpPr>
            <p:cNvPr id="29" name="Rectangle 27">
              <a:extLst>
                <a:ext uri="{FF2B5EF4-FFF2-40B4-BE49-F238E27FC236}">
                  <a16:creationId xmlns:a16="http://schemas.microsoft.com/office/drawing/2014/main" id="{DE65268A-A4CF-4C47-A2BC-EBDFA5FBC399}"/>
                </a:ext>
              </a:extLst>
            </p:cNvPr>
            <p:cNvSpPr>
              <a:spLocks noChangeArrowheads="1"/>
            </p:cNvSpPr>
            <p:nvPr/>
          </p:nvSpPr>
          <p:spPr bwMode="auto">
            <a:xfrm>
              <a:off x="2737" y="2592"/>
              <a:ext cx="439" cy="231"/>
            </a:xfrm>
            <a:prstGeom prst="rect">
              <a:avLst/>
            </a:prstGeom>
            <a:grpFill/>
            <a:ln w="12700">
              <a:solidFill>
                <a:schemeClr val="tx1"/>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p>
              <a:pPr eaLnBrk="0" hangingPunct="0">
                <a:defRPr/>
              </a:pPr>
              <a:r>
                <a:rPr lang="en-US">
                  <a:solidFill>
                    <a:srgbClr val="000000"/>
                  </a:solidFill>
                  <a:effectLst>
                    <a:outerShdw blurRad="38100" dist="38100" dir="2700000" algn="tl">
                      <a:srgbClr val="000000"/>
                    </a:outerShdw>
                  </a:effectLst>
                  <a:latin typeface="Arial" pitchFamily="-84" charset="0"/>
                  <a:ea typeface="ＭＳ Ｐゴシック" pitchFamily="-84" charset="-128"/>
                  <a:cs typeface="ＭＳ Ｐゴシック" pitchFamily="-84" charset="-128"/>
                </a:rPr>
                <a:t>d, 13</a:t>
              </a:r>
            </a:p>
          </p:txBody>
        </p:sp>
        <p:sp>
          <p:nvSpPr>
            <p:cNvPr id="30" name="Rectangle 28">
              <a:extLst>
                <a:ext uri="{FF2B5EF4-FFF2-40B4-BE49-F238E27FC236}">
                  <a16:creationId xmlns:a16="http://schemas.microsoft.com/office/drawing/2014/main" id="{C3D87A92-CA95-4A46-887E-3BB5E1C9F0CE}"/>
                </a:ext>
              </a:extLst>
            </p:cNvPr>
            <p:cNvSpPr>
              <a:spLocks noChangeArrowheads="1"/>
            </p:cNvSpPr>
            <p:nvPr/>
          </p:nvSpPr>
          <p:spPr bwMode="auto">
            <a:xfrm>
              <a:off x="2819" y="1394"/>
              <a:ext cx="439" cy="231"/>
            </a:xfrm>
            <a:prstGeom prst="rect">
              <a:avLst/>
            </a:prstGeom>
            <a:grpFill/>
            <a:ln w="12700">
              <a:solidFill>
                <a:schemeClr val="tx1"/>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p>
              <a:pPr eaLnBrk="0" hangingPunct="0">
                <a:defRPr/>
              </a:pPr>
              <a:r>
                <a:rPr lang="en-US">
                  <a:solidFill>
                    <a:srgbClr val="000000"/>
                  </a:solidFill>
                  <a:effectLst>
                    <a:outerShdw blurRad="38100" dist="38100" dir="2700000" algn="tl">
                      <a:srgbClr val="000000"/>
                    </a:outerShdw>
                  </a:effectLst>
                  <a:latin typeface="Arial" pitchFamily="-84" charset="0"/>
                  <a:ea typeface="ＭＳ Ｐゴシック" pitchFamily="-84" charset="-128"/>
                  <a:cs typeface="ＭＳ Ｐゴシック" pitchFamily="-84" charset="-128"/>
                </a:rPr>
                <a:t>g, 17</a:t>
              </a:r>
            </a:p>
          </p:txBody>
        </p:sp>
        <p:sp>
          <p:nvSpPr>
            <p:cNvPr id="31" name="Rectangle 29">
              <a:extLst>
                <a:ext uri="{FF2B5EF4-FFF2-40B4-BE49-F238E27FC236}">
                  <a16:creationId xmlns:a16="http://schemas.microsoft.com/office/drawing/2014/main" id="{657235F1-A7A3-4CEA-A221-3737B1981D3A}"/>
                </a:ext>
              </a:extLst>
            </p:cNvPr>
            <p:cNvSpPr>
              <a:spLocks noChangeArrowheads="1"/>
            </p:cNvSpPr>
            <p:nvPr/>
          </p:nvSpPr>
          <p:spPr bwMode="auto">
            <a:xfrm>
              <a:off x="4408" y="1346"/>
              <a:ext cx="358" cy="231"/>
            </a:xfrm>
            <a:prstGeom prst="rect">
              <a:avLst/>
            </a:prstGeom>
            <a:grpFill/>
            <a:ln w="12700">
              <a:solidFill>
                <a:schemeClr val="tx1"/>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p>
              <a:pPr eaLnBrk="0" hangingPunct="0">
                <a:defRPr/>
              </a:pPr>
              <a:r>
                <a:rPr lang="en-US">
                  <a:solidFill>
                    <a:srgbClr val="000000"/>
                  </a:solidFill>
                  <a:effectLst>
                    <a:outerShdw blurRad="38100" dist="38100" dir="2700000" algn="tl">
                      <a:srgbClr val="000000"/>
                    </a:outerShdw>
                  </a:effectLst>
                  <a:latin typeface="Arial" pitchFamily="-84" charset="0"/>
                  <a:ea typeface="ＭＳ Ｐゴシック" pitchFamily="-84" charset="-128"/>
                  <a:cs typeface="ＭＳ Ｐゴシック" pitchFamily="-84" charset="-128"/>
                </a:rPr>
                <a:t>h, 9</a:t>
              </a:r>
            </a:p>
          </p:txBody>
        </p:sp>
        <p:sp>
          <p:nvSpPr>
            <p:cNvPr id="32" name="Rectangle 30">
              <a:extLst>
                <a:ext uri="{FF2B5EF4-FFF2-40B4-BE49-F238E27FC236}">
                  <a16:creationId xmlns:a16="http://schemas.microsoft.com/office/drawing/2014/main" id="{1558510F-29B3-4315-8857-A78F52E869AB}"/>
                </a:ext>
              </a:extLst>
            </p:cNvPr>
            <p:cNvSpPr>
              <a:spLocks noChangeArrowheads="1"/>
            </p:cNvSpPr>
            <p:nvPr/>
          </p:nvSpPr>
          <p:spPr bwMode="auto">
            <a:xfrm>
              <a:off x="3866" y="1776"/>
              <a:ext cx="309" cy="231"/>
            </a:xfrm>
            <a:prstGeom prst="rect">
              <a:avLst/>
            </a:prstGeom>
            <a:grpFill/>
            <a:ln w="12700">
              <a:solidFill>
                <a:schemeClr val="tx1"/>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p>
              <a:pPr eaLnBrk="0" hangingPunct="0">
                <a:defRPr/>
              </a:pPr>
              <a:r>
                <a:rPr lang="en-US">
                  <a:solidFill>
                    <a:srgbClr val="000000"/>
                  </a:solidFill>
                  <a:effectLst>
                    <a:outerShdw blurRad="38100" dist="38100" dir="2700000" algn="tl">
                      <a:srgbClr val="000000"/>
                    </a:outerShdw>
                  </a:effectLst>
                  <a:latin typeface="Arial" pitchFamily="-84" charset="0"/>
                  <a:ea typeface="ＭＳ Ｐゴシック" pitchFamily="-84" charset="-128"/>
                  <a:cs typeface="ＭＳ Ｐゴシック" pitchFamily="-84" charset="-128"/>
                </a:rPr>
                <a:t>i, 6</a:t>
              </a:r>
            </a:p>
          </p:txBody>
        </p:sp>
        <p:sp>
          <p:nvSpPr>
            <p:cNvPr id="33" name="Rectangle 31">
              <a:extLst>
                <a:ext uri="{FF2B5EF4-FFF2-40B4-BE49-F238E27FC236}">
                  <a16:creationId xmlns:a16="http://schemas.microsoft.com/office/drawing/2014/main" id="{A1FF3FE1-2536-4663-9E58-C4674AE2321C}"/>
                </a:ext>
              </a:extLst>
            </p:cNvPr>
            <p:cNvSpPr>
              <a:spLocks noChangeArrowheads="1"/>
            </p:cNvSpPr>
            <p:nvPr/>
          </p:nvSpPr>
          <p:spPr bwMode="auto">
            <a:xfrm>
              <a:off x="4032" y="2544"/>
              <a:ext cx="398" cy="231"/>
            </a:xfrm>
            <a:prstGeom prst="rect">
              <a:avLst/>
            </a:prstGeom>
            <a:grpFill/>
            <a:ln w="12700">
              <a:solidFill>
                <a:schemeClr val="tx1"/>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p>
              <a:pPr eaLnBrk="0" hangingPunct="0">
                <a:defRPr/>
              </a:pPr>
              <a:r>
                <a:rPr lang="en-US">
                  <a:solidFill>
                    <a:srgbClr val="000000"/>
                  </a:solidFill>
                  <a:effectLst>
                    <a:outerShdw blurRad="38100" dist="38100" dir="2700000" algn="tl">
                      <a:srgbClr val="000000"/>
                    </a:outerShdw>
                  </a:effectLst>
                  <a:latin typeface="Arial" pitchFamily="-84" charset="0"/>
                  <a:ea typeface="ＭＳ Ｐゴシック" pitchFamily="-84" charset="-128"/>
                  <a:cs typeface="ＭＳ Ｐゴシック" pitchFamily="-84" charset="-128"/>
                </a:rPr>
                <a:t>j, 12</a:t>
              </a:r>
            </a:p>
          </p:txBody>
        </p:sp>
        <p:sp>
          <p:nvSpPr>
            <p:cNvPr id="34" name="Oval 32">
              <a:extLst>
                <a:ext uri="{FF2B5EF4-FFF2-40B4-BE49-F238E27FC236}">
                  <a16:creationId xmlns:a16="http://schemas.microsoft.com/office/drawing/2014/main" id="{336F8477-1DF2-4E9F-95B4-2878683C51F3}"/>
                </a:ext>
              </a:extLst>
            </p:cNvPr>
            <p:cNvSpPr>
              <a:spLocks noChangeArrowheads="1"/>
            </p:cNvSpPr>
            <p:nvPr/>
          </p:nvSpPr>
          <p:spPr bwMode="auto">
            <a:xfrm>
              <a:off x="3701" y="912"/>
              <a:ext cx="264" cy="256"/>
            </a:xfrm>
            <a:prstGeom prst="ellipse">
              <a:avLst/>
            </a:prstGeom>
            <a:grpFill/>
            <a:ln w="12700">
              <a:solidFill>
                <a:schemeClr val="tx1"/>
              </a:solidFill>
              <a:round/>
              <a:headEnd/>
              <a:tailEn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EE9F2-2209-41CE-AE20-9F300E73DDDA}"/>
              </a:ext>
            </a:extLst>
          </p:cNvPr>
          <p:cNvSpPr>
            <a:spLocks noGrp="1"/>
          </p:cNvSpPr>
          <p:nvPr>
            <p:ph type="title"/>
          </p:nvPr>
        </p:nvSpPr>
        <p:spPr/>
        <p:txBody>
          <a:bodyPr/>
          <a:lstStyle/>
          <a:p>
            <a:r>
              <a:rPr lang="en-US" altLang="en-US">
                <a:effectLst>
                  <a:outerShdw blurRad="38100" dist="38100" dir="2700000" algn="tl">
                    <a:srgbClr val="C0C0C0"/>
                  </a:outerShdw>
                </a:effectLst>
                <a:ea typeface="ＭＳ Ｐゴシック" panose="020B0600070205080204" pitchFamily="34" charset="-128"/>
              </a:rPr>
              <a:t>CPM example</a:t>
            </a:r>
          </a:p>
        </p:txBody>
      </p:sp>
      <p:sp>
        <p:nvSpPr>
          <p:cNvPr id="94211" name="Footer Placeholder 3">
            <a:extLst>
              <a:ext uri="{FF2B5EF4-FFF2-40B4-BE49-F238E27FC236}">
                <a16:creationId xmlns:a16="http://schemas.microsoft.com/office/drawing/2014/main" id="{1D0F9398-E80B-4F07-B4E7-099DC7DF2A41}"/>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
        <p:nvSpPr>
          <p:cNvPr id="5" name="Slide Number Placeholder 4">
            <a:extLst>
              <a:ext uri="{FF2B5EF4-FFF2-40B4-BE49-F238E27FC236}">
                <a16:creationId xmlns:a16="http://schemas.microsoft.com/office/drawing/2014/main" id="{DEA2CD7B-1BB9-425A-9474-2928546B13C2}"/>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ECA0AAAF-3644-44B7-A338-02ED246E1049}" type="slidenum">
              <a:rPr lang="en-US" altLang="en-US" sz="1200">
                <a:solidFill>
                  <a:srgbClr val="B5A788"/>
                </a:solidFill>
                <a:latin typeface="Gill Sans MT" panose="020B0502020104020203" pitchFamily="34" charset="0"/>
              </a:rPr>
              <a:pPr eaLnBrk="1" hangingPunct="1"/>
              <a:t>59</a:t>
            </a:fld>
            <a:endParaRPr lang="en-US" altLang="en-US" sz="1200">
              <a:solidFill>
                <a:srgbClr val="B5A788"/>
              </a:solidFill>
              <a:latin typeface="Gill Sans MT" panose="020B0502020104020203" pitchFamily="34" charset="0"/>
            </a:endParaRPr>
          </a:p>
        </p:txBody>
      </p:sp>
      <p:sp>
        <p:nvSpPr>
          <p:cNvPr id="6" name="Oval 4">
            <a:extLst>
              <a:ext uri="{FF2B5EF4-FFF2-40B4-BE49-F238E27FC236}">
                <a16:creationId xmlns:a16="http://schemas.microsoft.com/office/drawing/2014/main" id="{06B68A81-830B-445C-ACDF-B9614D16A10F}"/>
              </a:ext>
            </a:extLst>
          </p:cNvPr>
          <p:cNvSpPr>
            <a:spLocks noChangeArrowheads="1"/>
          </p:cNvSpPr>
          <p:nvPr/>
        </p:nvSpPr>
        <p:spPr bwMode="auto">
          <a:xfrm>
            <a:off x="1606550" y="3619500"/>
            <a:ext cx="417513" cy="406400"/>
          </a:xfrm>
          <a:prstGeom prst="ellipse">
            <a:avLst/>
          </a:prstGeom>
          <a:no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 name="Oval 5">
            <a:extLst>
              <a:ext uri="{FF2B5EF4-FFF2-40B4-BE49-F238E27FC236}">
                <a16:creationId xmlns:a16="http://schemas.microsoft.com/office/drawing/2014/main" id="{3728629D-44FF-4F63-9216-E5067D5B517E}"/>
              </a:ext>
            </a:extLst>
          </p:cNvPr>
          <p:cNvSpPr>
            <a:spLocks noChangeArrowheads="1"/>
          </p:cNvSpPr>
          <p:nvPr/>
        </p:nvSpPr>
        <p:spPr bwMode="auto">
          <a:xfrm>
            <a:off x="8345488" y="3619500"/>
            <a:ext cx="417512" cy="406400"/>
          </a:xfrm>
          <a:prstGeom prst="ellipse">
            <a:avLst/>
          </a:prstGeom>
          <a:no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8" name="Oval 6">
            <a:extLst>
              <a:ext uri="{FF2B5EF4-FFF2-40B4-BE49-F238E27FC236}">
                <a16:creationId xmlns:a16="http://schemas.microsoft.com/office/drawing/2014/main" id="{B8D661E0-A95A-4DB9-87B4-5472F3511F9A}"/>
              </a:ext>
            </a:extLst>
          </p:cNvPr>
          <p:cNvSpPr>
            <a:spLocks noChangeArrowheads="1"/>
          </p:cNvSpPr>
          <p:nvPr/>
        </p:nvSpPr>
        <p:spPr bwMode="auto">
          <a:xfrm>
            <a:off x="3900488" y="2016125"/>
            <a:ext cx="417512" cy="406400"/>
          </a:xfrm>
          <a:prstGeom prst="ellipse">
            <a:avLst/>
          </a:prstGeom>
          <a:no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9" name="Oval 7">
            <a:extLst>
              <a:ext uri="{FF2B5EF4-FFF2-40B4-BE49-F238E27FC236}">
                <a16:creationId xmlns:a16="http://schemas.microsoft.com/office/drawing/2014/main" id="{320B488E-4389-4C3D-979A-6E3C32ECC4DD}"/>
              </a:ext>
            </a:extLst>
          </p:cNvPr>
          <p:cNvSpPr>
            <a:spLocks noChangeArrowheads="1"/>
          </p:cNvSpPr>
          <p:nvPr/>
        </p:nvSpPr>
        <p:spPr bwMode="auto">
          <a:xfrm>
            <a:off x="5692775" y="2852738"/>
            <a:ext cx="417513" cy="406400"/>
          </a:xfrm>
          <a:prstGeom prst="ellipse">
            <a:avLst/>
          </a:prstGeom>
          <a:no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10" name="Oval 8">
            <a:extLst>
              <a:ext uri="{FF2B5EF4-FFF2-40B4-BE49-F238E27FC236}">
                <a16:creationId xmlns:a16="http://schemas.microsoft.com/office/drawing/2014/main" id="{9B939279-4F88-48C0-96D2-D99374B79F31}"/>
              </a:ext>
            </a:extLst>
          </p:cNvPr>
          <p:cNvSpPr>
            <a:spLocks noChangeArrowheads="1"/>
          </p:cNvSpPr>
          <p:nvPr/>
        </p:nvSpPr>
        <p:spPr bwMode="auto">
          <a:xfrm>
            <a:off x="3829050" y="5918200"/>
            <a:ext cx="417513" cy="406400"/>
          </a:xfrm>
          <a:prstGeom prst="ellipse">
            <a:avLst/>
          </a:prstGeom>
          <a:no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11" name="Oval 9">
            <a:extLst>
              <a:ext uri="{FF2B5EF4-FFF2-40B4-BE49-F238E27FC236}">
                <a16:creationId xmlns:a16="http://schemas.microsoft.com/office/drawing/2014/main" id="{985349C2-DAB8-4909-AF40-C0E189837E63}"/>
              </a:ext>
            </a:extLst>
          </p:cNvPr>
          <p:cNvSpPr>
            <a:spLocks noChangeArrowheads="1"/>
          </p:cNvSpPr>
          <p:nvPr/>
        </p:nvSpPr>
        <p:spPr bwMode="auto">
          <a:xfrm>
            <a:off x="3829050" y="4176713"/>
            <a:ext cx="417513" cy="406400"/>
          </a:xfrm>
          <a:prstGeom prst="ellipse">
            <a:avLst/>
          </a:prstGeom>
          <a:no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12" name="Line 10">
            <a:extLst>
              <a:ext uri="{FF2B5EF4-FFF2-40B4-BE49-F238E27FC236}">
                <a16:creationId xmlns:a16="http://schemas.microsoft.com/office/drawing/2014/main" id="{DAAD2117-B55C-4D77-96C7-0034CB80F0EF}"/>
              </a:ext>
            </a:extLst>
          </p:cNvPr>
          <p:cNvSpPr>
            <a:spLocks noChangeShapeType="1"/>
          </p:cNvSpPr>
          <p:nvPr/>
        </p:nvSpPr>
        <p:spPr bwMode="auto">
          <a:xfrm flipV="1">
            <a:off x="1965325" y="2284413"/>
            <a:ext cx="1922463" cy="1335087"/>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3" name="Line 11">
            <a:extLst>
              <a:ext uri="{FF2B5EF4-FFF2-40B4-BE49-F238E27FC236}">
                <a16:creationId xmlns:a16="http://schemas.microsoft.com/office/drawing/2014/main" id="{295E9BCB-DF37-4EF0-9740-70594AC3528D}"/>
              </a:ext>
            </a:extLst>
          </p:cNvPr>
          <p:cNvSpPr>
            <a:spLocks noChangeShapeType="1"/>
          </p:cNvSpPr>
          <p:nvPr/>
        </p:nvSpPr>
        <p:spPr bwMode="auto">
          <a:xfrm flipV="1">
            <a:off x="4330700" y="1657350"/>
            <a:ext cx="2066925" cy="498475"/>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4" name="Line 12">
            <a:extLst>
              <a:ext uri="{FF2B5EF4-FFF2-40B4-BE49-F238E27FC236}">
                <a16:creationId xmlns:a16="http://schemas.microsoft.com/office/drawing/2014/main" id="{9B94DDA5-CC24-47ED-90D6-43312723B1A7}"/>
              </a:ext>
            </a:extLst>
          </p:cNvPr>
          <p:cNvSpPr>
            <a:spLocks noChangeShapeType="1"/>
          </p:cNvSpPr>
          <p:nvPr/>
        </p:nvSpPr>
        <p:spPr bwMode="auto">
          <a:xfrm>
            <a:off x="6834188" y="1727200"/>
            <a:ext cx="1570037" cy="1879600"/>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5" name="Line 13">
            <a:extLst>
              <a:ext uri="{FF2B5EF4-FFF2-40B4-BE49-F238E27FC236}">
                <a16:creationId xmlns:a16="http://schemas.microsoft.com/office/drawing/2014/main" id="{EAA2E952-E13E-424E-88B8-E091A3658CCA}"/>
              </a:ext>
            </a:extLst>
          </p:cNvPr>
          <p:cNvSpPr>
            <a:spLocks noChangeShapeType="1"/>
          </p:cNvSpPr>
          <p:nvPr/>
        </p:nvSpPr>
        <p:spPr bwMode="auto">
          <a:xfrm>
            <a:off x="4259263" y="2365375"/>
            <a:ext cx="1420812" cy="614363"/>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6" name="Line 14">
            <a:extLst>
              <a:ext uri="{FF2B5EF4-FFF2-40B4-BE49-F238E27FC236}">
                <a16:creationId xmlns:a16="http://schemas.microsoft.com/office/drawing/2014/main" id="{E15AB7D9-04AD-4C21-B269-14FDECC1BAE9}"/>
              </a:ext>
            </a:extLst>
          </p:cNvPr>
          <p:cNvSpPr>
            <a:spLocks noChangeShapeType="1"/>
          </p:cNvSpPr>
          <p:nvPr/>
        </p:nvSpPr>
        <p:spPr bwMode="auto">
          <a:xfrm>
            <a:off x="6122988" y="3132138"/>
            <a:ext cx="2209800" cy="684212"/>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7" name="Line 15">
            <a:extLst>
              <a:ext uri="{FF2B5EF4-FFF2-40B4-BE49-F238E27FC236}">
                <a16:creationId xmlns:a16="http://schemas.microsoft.com/office/drawing/2014/main" id="{EBBFA919-9D59-4D0F-A6B0-819E0E8E3E95}"/>
              </a:ext>
            </a:extLst>
          </p:cNvPr>
          <p:cNvSpPr>
            <a:spLocks noChangeShapeType="1"/>
          </p:cNvSpPr>
          <p:nvPr/>
        </p:nvSpPr>
        <p:spPr bwMode="auto">
          <a:xfrm>
            <a:off x="2036763" y="3827463"/>
            <a:ext cx="1779587" cy="476250"/>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8" name="Oval 16">
            <a:extLst>
              <a:ext uri="{FF2B5EF4-FFF2-40B4-BE49-F238E27FC236}">
                <a16:creationId xmlns:a16="http://schemas.microsoft.com/office/drawing/2014/main" id="{56B30DC2-A74F-4F8F-8F1E-EF558CABBED1}"/>
              </a:ext>
            </a:extLst>
          </p:cNvPr>
          <p:cNvSpPr>
            <a:spLocks noChangeArrowheads="1"/>
          </p:cNvSpPr>
          <p:nvPr/>
        </p:nvSpPr>
        <p:spPr bwMode="auto">
          <a:xfrm>
            <a:off x="6481763" y="4873625"/>
            <a:ext cx="417512" cy="406400"/>
          </a:xfrm>
          <a:prstGeom prst="ellipse">
            <a:avLst/>
          </a:prstGeom>
          <a:no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19" name="Line 17">
            <a:extLst>
              <a:ext uri="{FF2B5EF4-FFF2-40B4-BE49-F238E27FC236}">
                <a16:creationId xmlns:a16="http://schemas.microsoft.com/office/drawing/2014/main" id="{2AC10850-120E-456C-856A-64953B1CBFED}"/>
              </a:ext>
            </a:extLst>
          </p:cNvPr>
          <p:cNvSpPr>
            <a:spLocks noChangeShapeType="1"/>
          </p:cNvSpPr>
          <p:nvPr/>
        </p:nvSpPr>
        <p:spPr bwMode="auto">
          <a:xfrm>
            <a:off x="4259263" y="4454525"/>
            <a:ext cx="2209800" cy="546100"/>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20" name="Line 18">
            <a:extLst>
              <a:ext uri="{FF2B5EF4-FFF2-40B4-BE49-F238E27FC236}">
                <a16:creationId xmlns:a16="http://schemas.microsoft.com/office/drawing/2014/main" id="{B0C81242-25B7-4A86-839C-73B73211FE91}"/>
              </a:ext>
            </a:extLst>
          </p:cNvPr>
          <p:cNvSpPr>
            <a:spLocks noChangeShapeType="1"/>
          </p:cNvSpPr>
          <p:nvPr/>
        </p:nvSpPr>
        <p:spPr bwMode="auto">
          <a:xfrm>
            <a:off x="1965325" y="4037013"/>
            <a:ext cx="1922463" cy="1939925"/>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21" name="Line 19">
            <a:extLst>
              <a:ext uri="{FF2B5EF4-FFF2-40B4-BE49-F238E27FC236}">
                <a16:creationId xmlns:a16="http://schemas.microsoft.com/office/drawing/2014/main" id="{ED28969C-9C63-43B6-88DC-89E807D05BEB}"/>
              </a:ext>
            </a:extLst>
          </p:cNvPr>
          <p:cNvSpPr>
            <a:spLocks noChangeShapeType="1"/>
          </p:cNvSpPr>
          <p:nvPr/>
        </p:nvSpPr>
        <p:spPr bwMode="auto">
          <a:xfrm flipV="1">
            <a:off x="4259263" y="5210175"/>
            <a:ext cx="2281237" cy="917575"/>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22" name="Line 20">
            <a:extLst>
              <a:ext uri="{FF2B5EF4-FFF2-40B4-BE49-F238E27FC236}">
                <a16:creationId xmlns:a16="http://schemas.microsoft.com/office/drawing/2014/main" id="{B04D74EF-2CFA-4958-AD35-6A7B342D23DF}"/>
              </a:ext>
            </a:extLst>
          </p:cNvPr>
          <p:cNvSpPr>
            <a:spLocks noChangeShapeType="1"/>
          </p:cNvSpPr>
          <p:nvPr/>
        </p:nvSpPr>
        <p:spPr bwMode="auto">
          <a:xfrm flipV="1">
            <a:off x="6910388" y="4025900"/>
            <a:ext cx="1493837" cy="985838"/>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23" name="Rectangle 21">
            <a:extLst>
              <a:ext uri="{FF2B5EF4-FFF2-40B4-BE49-F238E27FC236}">
                <a16:creationId xmlns:a16="http://schemas.microsoft.com/office/drawing/2014/main" id="{6F8AEB57-1E38-4E74-B254-3CC2E2C451CB}"/>
              </a:ext>
            </a:extLst>
          </p:cNvPr>
          <p:cNvSpPr>
            <a:spLocks noChangeArrowheads="1"/>
          </p:cNvSpPr>
          <p:nvPr/>
        </p:nvSpPr>
        <p:spPr bwMode="auto">
          <a:xfrm>
            <a:off x="2441575" y="2362200"/>
            <a:ext cx="568325" cy="366713"/>
          </a:xfrm>
          <a:prstGeom prst="rect">
            <a:avLst/>
          </a:prstGeom>
          <a:no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a, 6</a:t>
            </a:r>
          </a:p>
        </p:txBody>
      </p:sp>
      <p:sp>
        <p:nvSpPr>
          <p:cNvPr id="24" name="Rectangle 22">
            <a:extLst>
              <a:ext uri="{FF2B5EF4-FFF2-40B4-BE49-F238E27FC236}">
                <a16:creationId xmlns:a16="http://schemas.microsoft.com/office/drawing/2014/main" id="{96310F65-9416-49FF-AF2E-2F85D5D022F5}"/>
              </a:ext>
            </a:extLst>
          </p:cNvPr>
          <p:cNvSpPr>
            <a:spLocks noChangeArrowheads="1"/>
          </p:cNvSpPr>
          <p:nvPr/>
        </p:nvSpPr>
        <p:spPr bwMode="auto">
          <a:xfrm>
            <a:off x="4948238" y="1295400"/>
            <a:ext cx="631825" cy="366713"/>
          </a:xfrm>
          <a:prstGeom prst="rect">
            <a:avLst/>
          </a:prstGeom>
          <a:no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f, 15</a:t>
            </a:r>
          </a:p>
        </p:txBody>
      </p:sp>
      <p:sp>
        <p:nvSpPr>
          <p:cNvPr id="25" name="Rectangle 23">
            <a:extLst>
              <a:ext uri="{FF2B5EF4-FFF2-40B4-BE49-F238E27FC236}">
                <a16:creationId xmlns:a16="http://schemas.microsoft.com/office/drawing/2014/main" id="{3A11E5B6-F2C2-4B48-9D4F-4A7F96C4F04C}"/>
              </a:ext>
            </a:extLst>
          </p:cNvPr>
          <p:cNvSpPr>
            <a:spLocks noChangeArrowheads="1"/>
          </p:cNvSpPr>
          <p:nvPr/>
        </p:nvSpPr>
        <p:spPr bwMode="auto">
          <a:xfrm>
            <a:off x="2803525" y="3581400"/>
            <a:ext cx="568325" cy="366713"/>
          </a:xfrm>
          <a:prstGeom prst="rect">
            <a:avLst/>
          </a:prstGeom>
          <a:no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b, 8</a:t>
            </a:r>
          </a:p>
        </p:txBody>
      </p:sp>
      <p:sp>
        <p:nvSpPr>
          <p:cNvPr id="26" name="Rectangle 24">
            <a:extLst>
              <a:ext uri="{FF2B5EF4-FFF2-40B4-BE49-F238E27FC236}">
                <a16:creationId xmlns:a16="http://schemas.microsoft.com/office/drawing/2014/main" id="{F19DCB5B-DDD8-4FAA-A28C-7B822951F894}"/>
              </a:ext>
            </a:extLst>
          </p:cNvPr>
          <p:cNvSpPr>
            <a:spLocks noChangeArrowheads="1"/>
          </p:cNvSpPr>
          <p:nvPr/>
        </p:nvSpPr>
        <p:spPr bwMode="auto">
          <a:xfrm>
            <a:off x="3130550" y="4800600"/>
            <a:ext cx="554038" cy="366713"/>
          </a:xfrm>
          <a:prstGeom prst="rect">
            <a:avLst/>
          </a:prstGeom>
          <a:no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c, 5</a:t>
            </a:r>
          </a:p>
        </p:txBody>
      </p:sp>
      <p:sp>
        <p:nvSpPr>
          <p:cNvPr id="27" name="Rectangle 25">
            <a:extLst>
              <a:ext uri="{FF2B5EF4-FFF2-40B4-BE49-F238E27FC236}">
                <a16:creationId xmlns:a16="http://schemas.microsoft.com/office/drawing/2014/main" id="{B0D65998-C986-49BF-86D6-764FFDC2A733}"/>
              </a:ext>
            </a:extLst>
          </p:cNvPr>
          <p:cNvSpPr>
            <a:spLocks noChangeArrowheads="1"/>
          </p:cNvSpPr>
          <p:nvPr/>
        </p:nvSpPr>
        <p:spPr bwMode="auto">
          <a:xfrm>
            <a:off x="4727575" y="5257800"/>
            <a:ext cx="568325" cy="366713"/>
          </a:xfrm>
          <a:prstGeom prst="rect">
            <a:avLst/>
          </a:prstGeom>
          <a:no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e, 9</a:t>
            </a:r>
          </a:p>
        </p:txBody>
      </p:sp>
      <p:sp>
        <p:nvSpPr>
          <p:cNvPr id="28" name="Rectangle 26">
            <a:extLst>
              <a:ext uri="{FF2B5EF4-FFF2-40B4-BE49-F238E27FC236}">
                <a16:creationId xmlns:a16="http://schemas.microsoft.com/office/drawing/2014/main" id="{C46D848B-E72B-44D1-BB68-4CDC8BBF8C7F}"/>
              </a:ext>
            </a:extLst>
          </p:cNvPr>
          <p:cNvSpPr>
            <a:spLocks noChangeArrowheads="1"/>
          </p:cNvSpPr>
          <p:nvPr/>
        </p:nvSpPr>
        <p:spPr bwMode="auto">
          <a:xfrm>
            <a:off x="4884738" y="4114800"/>
            <a:ext cx="696912" cy="366713"/>
          </a:xfrm>
          <a:prstGeom prst="rect">
            <a:avLst/>
          </a:prstGeom>
          <a:no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d, 13</a:t>
            </a:r>
          </a:p>
        </p:txBody>
      </p:sp>
      <p:sp>
        <p:nvSpPr>
          <p:cNvPr id="29" name="Rectangle 27">
            <a:extLst>
              <a:ext uri="{FF2B5EF4-FFF2-40B4-BE49-F238E27FC236}">
                <a16:creationId xmlns:a16="http://schemas.microsoft.com/office/drawing/2014/main" id="{1AF73D9A-B63A-4F03-B62E-EE1F3BDFF325}"/>
              </a:ext>
            </a:extLst>
          </p:cNvPr>
          <p:cNvSpPr>
            <a:spLocks noChangeArrowheads="1"/>
          </p:cNvSpPr>
          <p:nvPr/>
        </p:nvSpPr>
        <p:spPr bwMode="auto">
          <a:xfrm>
            <a:off x="5014913" y="2212975"/>
            <a:ext cx="696912" cy="366713"/>
          </a:xfrm>
          <a:prstGeom prst="rect">
            <a:avLst/>
          </a:prstGeom>
          <a:no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g, 17</a:t>
            </a:r>
          </a:p>
        </p:txBody>
      </p:sp>
      <p:sp>
        <p:nvSpPr>
          <p:cNvPr id="30" name="Rectangle 28">
            <a:extLst>
              <a:ext uri="{FF2B5EF4-FFF2-40B4-BE49-F238E27FC236}">
                <a16:creationId xmlns:a16="http://schemas.microsoft.com/office/drawing/2014/main" id="{ACD8752F-9227-4AAA-83C9-BA73299A959C}"/>
              </a:ext>
            </a:extLst>
          </p:cNvPr>
          <p:cNvSpPr>
            <a:spLocks noChangeArrowheads="1"/>
          </p:cNvSpPr>
          <p:nvPr/>
        </p:nvSpPr>
        <p:spPr bwMode="auto">
          <a:xfrm>
            <a:off x="7537450" y="2133600"/>
            <a:ext cx="568325" cy="366713"/>
          </a:xfrm>
          <a:prstGeom prst="rect">
            <a:avLst/>
          </a:prstGeom>
          <a:no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h, 9</a:t>
            </a:r>
          </a:p>
        </p:txBody>
      </p:sp>
      <p:sp>
        <p:nvSpPr>
          <p:cNvPr id="31" name="Rectangle 29">
            <a:extLst>
              <a:ext uri="{FF2B5EF4-FFF2-40B4-BE49-F238E27FC236}">
                <a16:creationId xmlns:a16="http://schemas.microsoft.com/office/drawing/2014/main" id="{45225D1D-EF94-4E1E-83D4-EDEF203E78D7}"/>
              </a:ext>
            </a:extLst>
          </p:cNvPr>
          <p:cNvSpPr>
            <a:spLocks noChangeArrowheads="1"/>
          </p:cNvSpPr>
          <p:nvPr/>
        </p:nvSpPr>
        <p:spPr bwMode="auto">
          <a:xfrm>
            <a:off x="6677025" y="2819400"/>
            <a:ext cx="490538" cy="366713"/>
          </a:xfrm>
          <a:prstGeom prst="rect">
            <a:avLst/>
          </a:prstGeom>
          <a:no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i, 6</a:t>
            </a:r>
          </a:p>
        </p:txBody>
      </p:sp>
      <p:sp>
        <p:nvSpPr>
          <p:cNvPr id="32" name="Rectangle 30">
            <a:extLst>
              <a:ext uri="{FF2B5EF4-FFF2-40B4-BE49-F238E27FC236}">
                <a16:creationId xmlns:a16="http://schemas.microsoft.com/office/drawing/2014/main" id="{D9E5209E-9996-4E01-95E3-E6913684037C}"/>
              </a:ext>
            </a:extLst>
          </p:cNvPr>
          <p:cNvSpPr>
            <a:spLocks noChangeArrowheads="1"/>
          </p:cNvSpPr>
          <p:nvPr/>
        </p:nvSpPr>
        <p:spPr bwMode="auto">
          <a:xfrm>
            <a:off x="6940550" y="4038600"/>
            <a:ext cx="631825" cy="366713"/>
          </a:xfrm>
          <a:prstGeom prst="rect">
            <a:avLst/>
          </a:prstGeom>
          <a:no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j, 12</a:t>
            </a:r>
          </a:p>
        </p:txBody>
      </p:sp>
      <p:sp>
        <p:nvSpPr>
          <p:cNvPr id="33" name="Oval 31">
            <a:extLst>
              <a:ext uri="{FF2B5EF4-FFF2-40B4-BE49-F238E27FC236}">
                <a16:creationId xmlns:a16="http://schemas.microsoft.com/office/drawing/2014/main" id="{9C71014D-93BA-494E-B830-E588AE7130A7}"/>
              </a:ext>
            </a:extLst>
          </p:cNvPr>
          <p:cNvSpPr>
            <a:spLocks noChangeArrowheads="1"/>
          </p:cNvSpPr>
          <p:nvPr/>
        </p:nvSpPr>
        <p:spPr bwMode="auto">
          <a:xfrm>
            <a:off x="6415088" y="1447800"/>
            <a:ext cx="419100" cy="406400"/>
          </a:xfrm>
          <a:prstGeom prst="ellipse">
            <a:avLst/>
          </a:prstGeom>
          <a:no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94241" name="Rectangle 32">
            <a:extLst>
              <a:ext uri="{FF2B5EF4-FFF2-40B4-BE49-F238E27FC236}">
                <a16:creationId xmlns:a16="http://schemas.microsoft.com/office/drawing/2014/main" id="{2B41A1BF-60E7-4E0A-B565-BFB591D745CA}"/>
              </a:ext>
            </a:extLst>
          </p:cNvPr>
          <p:cNvSpPr>
            <a:spLocks noChangeArrowheads="1"/>
          </p:cNvSpPr>
          <p:nvPr/>
        </p:nvSpPr>
        <p:spPr bwMode="auto">
          <a:xfrm>
            <a:off x="2292350" y="28194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0</a:t>
            </a:r>
          </a:p>
        </p:txBody>
      </p:sp>
      <p:sp>
        <p:nvSpPr>
          <p:cNvPr id="94242" name="Rectangle 33">
            <a:extLst>
              <a:ext uri="{FF2B5EF4-FFF2-40B4-BE49-F238E27FC236}">
                <a16:creationId xmlns:a16="http://schemas.microsoft.com/office/drawing/2014/main" id="{2041576A-A93D-4277-B7CF-19E395C0D427}"/>
              </a:ext>
            </a:extLst>
          </p:cNvPr>
          <p:cNvSpPr>
            <a:spLocks noChangeArrowheads="1"/>
          </p:cNvSpPr>
          <p:nvPr/>
        </p:nvSpPr>
        <p:spPr bwMode="auto">
          <a:xfrm>
            <a:off x="2749550" y="28194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6</a:t>
            </a:r>
          </a:p>
        </p:txBody>
      </p:sp>
      <p:sp>
        <p:nvSpPr>
          <p:cNvPr id="94243" name="Rectangle 34">
            <a:extLst>
              <a:ext uri="{FF2B5EF4-FFF2-40B4-BE49-F238E27FC236}">
                <a16:creationId xmlns:a16="http://schemas.microsoft.com/office/drawing/2014/main" id="{E6CBE3CF-BD6D-4E21-8642-DDB47FD02864}"/>
              </a:ext>
            </a:extLst>
          </p:cNvPr>
          <p:cNvSpPr>
            <a:spLocks noChangeArrowheads="1"/>
          </p:cNvSpPr>
          <p:nvPr/>
        </p:nvSpPr>
        <p:spPr bwMode="auto">
          <a:xfrm>
            <a:off x="2673350" y="4114800"/>
            <a:ext cx="457200" cy="381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0</a:t>
            </a:r>
          </a:p>
        </p:txBody>
      </p:sp>
      <p:sp>
        <p:nvSpPr>
          <p:cNvPr id="94244" name="Rectangle 35">
            <a:extLst>
              <a:ext uri="{FF2B5EF4-FFF2-40B4-BE49-F238E27FC236}">
                <a16:creationId xmlns:a16="http://schemas.microsoft.com/office/drawing/2014/main" id="{52841C95-99BF-4C50-8571-837609B2C367}"/>
              </a:ext>
            </a:extLst>
          </p:cNvPr>
          <p:cNvSpPr>
            <a:spLocks noChangeArrowheads="1"/>
          </p:cNvSpPr>
          <p:nvPr/>
        </p:nvSpPr>
        <p:spPr bwMode="auto">
          <a:xfrm>
            <a:off x="3130550" y="41148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8</a:t>
            </a:r>
          </a:p>
        </p:txBody>
      </p:sp>
      <p:sp>
        <p:nvSpPr>
          <p:cNvPr id="94245" name="Rectangle 36">
            <a:extLst>
              <a:ext uri="{FF2B5EF4-FFF2-40B4-BE49-F238E27FC236}">
                <a16:creationId xmlns:a16="http://schemas.microsoft.com/office/drawing/2014/main" id="{1C0D7EF2-2C98-4EC9-81F7-6E04CCC4F2F0}"/>
              </a:ext>
            </a:extLst>
          </p:cNvPr>
          <p:cNvSpPr>
            <a:spLocks noChangeArrowheads="1"/>
          </p:cNvSpPr>
          <p:nvPr/>
        </p:nvSpPr>
        <p:spPr bwMode="auto">
          <a:xfrm>
            <a:off x="2749550" y="5334000"/>
            <a:ext cx="457200" cy="381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0</a:t>
            </a:r>
          </a:p>
        </p:txBody>
      </p:sp>
      <p:sp>
        <p:nvSpPr>
          <p:cNvPr id="94246" name="Rectangle 37">
            <a:extLst>
              <a:ext uri="{FF2B5EF4-FFF2-40B4-BE49-F238E27FC236}">
                <a16:creationId xmlns:a16="http://schemas.microsoft.com/office/drawing/2014/main" id="{B93EB4CA-2C8D-4BBF-B5D3-714D8B09E1E6}"/>
              </a:ext>
            </a:extLst>
          </p:cNvPr>
          <p:cNvSpPr>
            <a:spLocks noChangeArrowheads="1"/>
          </p:cNvSpPr>
          <p:nvPr/>
        </p:nvSpPr>
        <p:spPr bwMode="auto">
          <a:xfrm>
            <a:off x="3206750" y="53340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5</a:t>
            </a:r>
          </a:p>
        </p:txBody>
      </p:sp>
      <p:sp>
        <p:nvSpPr>
          <p:cNvPr id="94247" name="Rectangle 38">
            <a:extLst>
              <a:ext uri="{FF2B5EF4-FFF2-40B4-BE49-F238E27FC236}">
                <a16:creationId xmlns:a16="http://schemas.microsoft.com/office/drawing/2014/main" id="{23454150-CAED-44B9-876B-47666D6547E7}"/>
              </a:ext>
            </a:extLst>
          </p:cNvPr>
          <p:cNvSpPr>
            <a:spLocks noChangeArrowheads="1"/>
          </p:cNvSpPr>
          <p:nvPr/>
        </p:nvSpPr>
        <p:spPr bwMode="auto">
          <a:xfrm>
            <a:off x="4578350" y="57912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a:t>
            </a:r>
          </a:p>
        </p:txBody>
      </p:sp>
      <p:sp>
        <p:nvSpPr>
          <p:cNvPr id="94248" name="Rectangle 39">
            <a:extLst>
              <a:ext uri="{FF2B5EF4-FFF2-40B4-BE49-F238E27FC236}">
                <a16:creationId xmlns:a16="http://schemas.microsoft.com/office/drawing/2014/main" id="{81D272FD-831F-4745-AD4E-09D5D1CEB807}"/>
              </a:ext>
            </a:extLst>
          </p:cNvPr>
          <p:cNvSpPr>
            <a:spLocks noChangeArrowheads="1"/>
          </p:cNvSpPr>
          <p:nvPr/>
        </p:nvSpPr>
        <p:spPr bwMode="auto">
          <a:xfrm>
            <a:off x="5035550" y="5791200"/>
            <a:ext cx="457200" cy="381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a:t>
            </a:r>
          </a:p>
        </p:txBody>
      </p:sp>
      <p:sp>
        <p:nvSpPr>
          <p:cNvPr id="94249" name="Rectangle 40">
            <a:extLst>
              <a:ext uri="{FF2B5EF4-FFF2-40B4-BE49-F238E27FC236}">
                <a16:creationId xmlns:a16="http://schemas.microsoft.com/office/drawing/2014/main" id="{A911CE5C-2793-40E4-AC53-CBB4D938B20C}"/>
              </a:ext>
            </a:extLst>
          </p:cNvPr>
          <p:cNvSpPr>
            <a:spLocks noChangeArrowheads="1"/>
          </p:cNvSpPr>
          <p:nvPr/>
        </p:nvSpPr>
        <p:spPr bwMode="auto">
          <a:xfrm>
            <a:off x="4806950" y="46482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a:t>
            </a:r>
          </a:p>
        </p:txBody>
      </p:sp>
      <p:sp>
        <p:nvSpPr>
          <p:cNvPr id="94250" name="Rectangle 41">
            <a:extLst>
              <a:ext uri="{FF2B5EF4-FFF2-40B4-BE49-F238E27FC236}">
                <a16:creationId xmlns:a16="http://schemas.microsoft.com/office/drawing/2014/main" id="{4570A2AB-70D1-473E-AAA9-766A6924EF22}"/>
              </a:ext>
            </a:extLst>
          </p:cNvPr>
          <p:cNvSpPr>
            <a:spLocks noChangeArrowheads="1"/>
          </p:cNvSpPr>
          <p:nvPr/>
        </p:nvSpPr>
        <p:spPr bwMode="auto">
          <a:xfrm>
            <a:off x="5264150" y="46482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a:t>
            </a:r>
          </a:p>
        </p:txBody>
      </p:sp>
      <p:sp>
        <p:nvSpPr>
          <p:cNvPr id="94251" name="Rectangle 42">
            <a:extLst>
              <a:ext uri="{FF2B5EF4-FFF2-40B4-BE49-F238E27FC236}">
                <a16:creationId xmlns:a16="http://schemas.microsoft.com/office/drawing/2014/main" id="{1D5720C2-8734-4F9C-822E-B4A5D161D7CB}"/>
              </a:ext>
            </a:extLst>
          </p:cNvPr>
          <p:cNvSpPr>
            <a:spLocks noChangeArrowheads="1"/>
          </p:cNvSpPr>
          <p:nvPr/>
        </p:nvSpPr>
        <p:spPr bwMode="auto">
          <a:xfrm>
            <a:off x="7169150" y="45720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a:t>
            </a:r>
          </a:p>
        </p:txBody>
      </p:sp>
      <p:sp>
        <p:nvSpPr>
          <p:cNvPr id="94252" name="Rectangle 43">
            <a:extLst>
              <a:ext uri="{FF2B5EF4-FFF2-40B4-BE49-F238E27FC236}">
                <a16:creationId xmlns:a16="http://schemas.microsoft.com/office/drawing/2014/main" id="{44668CCB-98AF-4D5D-8306-176EDBB7866F}"/>
              </a:ext>
            </a:extLst>
          </p:cNvPr>
          <p:cNvSpPr>
            <a:spLocks noChangeArrowheads="1"/>
          </p:cNvSpPr>
          <p:nvPr/>
        </p:nvSpPr>
        <p:spPr bwMode="auto">
          <a:xfrm>
            <a:off x="7626350" y="4572000"/>
            <a:ext cx="457200" cy="381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a:t>
            </a:r>
          </a:p>
        </p:txBody>
      </p:sp>
      <p:sp>
        <p:nvSpPr>
          <p:cNvPr id="94253" name="Rectangle 44">
            <a:extLst>
              <a:ext uri="{FF2B5EF4-FFF2-40B4-BE49-F238E27FC236}">
                <a16:creationId xmlns:a16="http://schemas.microsoft.com/office/drawing/2014/main" id="{C6B71508-EFBB-4299-97CA-427C83049A76}"/>
              </a:ext>
            </a:extLst>
          </p:cNvPr>
          <p:cNvSpPr>
            <a:spLocks noChangeArrowheads="1"/>
          </p:cNvSpPr>
          <p:nvPr/>
        </p:nvSpPr>
        <p:spPr bwMode="auto">
          <a:xfrm>
            <a:off x="4425950" y="2743200"/>
            <a:ext cx="457200" cy="381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a:t>
            </a:r>
          </a:p>
        </p:txBody>
      </p:sp>
      <p:sp>
        <p:nvSpPr>
          <p:cNvPr id="94254" name="Rectangle 45">
            <a:extLst>
              <a:ext uri="{FF2B5EF4-FFF2-40B4-BE49-F238E27FC236}">
                <a16:creationId xmlns:a16="http://schemas.microsoft.com/office/drawing/2014/main" id="{A56D33C5-424C-4192-B10E-36368594FBEA}"/>
              </a:ext>
            </a:extLst>
          </p:cNvPr>
          <p:cNvSpPr>
            <a:spLocks noChangeArrowheads="1"/>
          </p:cNvSpPr>
          <p:nvPr/>
        </p:nvSpPr>
        <p:spPr bwMode="auto">
          <a:xfrm>
            <a:off x="4883150" y="27432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a:t>
            </a:r>
          </a:p>
        </p:txBody>
      </p:sp>
      <p:sp>
        <p:nvSpPr>
          <p:cNvPr id="94255" name="Rectangle 46">
            <a:extLst>
              <a:ext uri="{FF2B5EF4-FFF2-40B4-BE49-F238E27FC236}">
                <a16:creationId xmlns:a16="http://schemas.microsoft.com/office/drawing/2014/main" id="{95428886-2551-4C62-8BEE-F6EB5885D318}"/>
              </a:ext>
            </a:extLst>
          </p:cNvPr>
          <p:cNvSpPr>
            <a:spLocks noChangeArrowheads="1"/>
          </p:cNvSpPr>
          <p:nvPr/>
        </p:nvSpPr>
        <p:spPr bwMode="auto">
          <a:xfrm>
            <a:off x="7473950" y="25908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a:t>
            </a:r>
          </a:p>
        </p:txBody>
      </p:sp>
      <p:sp>
        <p:nvSpPr>
          <p:cNvPr id="94256" name="Rectangle 47">
            <a:extLst>
              <a:ext uri="{FF2B5EF4-FFF2-40B4-BE49-F238E27FC236}">
                <a16:creationId xmlns:a16="http://schemas.microsoft.com/office/drawing/2014/main" id="{33294CE5-179A-4E6B-BB4F-3731205AD1CB}"/>
              </a:ext>
            </a:extLst>
          </p:cNvPr>
          <p:cNvSpPr>
            <a:spLocks noChangeArrowheads="1"/>
          </p:cNvSpPr>
          <p:nvPr/>
        </p:nvSpPr>
        <p:spPr bwMode="auto">
          <a:xfrm>
            <a:off x="7931150" y="2590800"/>
            <a:ext cx="457200" cy="381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a:t>
            </a:r>
          </a:p>
        </p:txBody>
      </p:sp>
      <p:sp>
        <p:nvSpPr>
          <p:cNvPr id="94257" name="Rectangle 48">
            <a:extLst>
              <a:ext uri="{FF2B5EF4-FFF2-40B4-BE49-F238E27FC236}">
                <a16:creationId xmlns:a16="http://schemas.microsoft.com/office/drawing/2014/main" id="{22B859B3-8199-4C89-8943-2F00629DA961}"/>
              </a:ext>
            </a:extLst>
          </p:cNvPr>
          <p:cNvSpPr>
            <a:spLocks noChangeArrowheads="1"/>
          </p:cNvSpPr>
          <p:nvPr/>
        </p:nvSpPr>
        <p:spPr bwMode="auto">
          <a:xfrm>
            <a:off x="6483350" y="32766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a:t>
            </a:r>
          </a:p>
        </p:txBody>
      </p:sp>
      <p:sp>
        <p:nvSpPr>
          <p:cNvPr id="94258" name="Rectangle 49">
            <a:extLst>
              <a:ext uri="{FF2B5EF4-FFF2-40B4-BE49-F238E27FC236}">
                <a16:creationId xmlns:a16="http://schemas.microsoft.com/office/drawing/2014/main" id="{3C4434A0-B8C2-4530-B10F-02E70B4FEF30}"/>
              </a:ext>
            </a:extLst>
          </p:cNvPr>
          <p:cNvSpPr>
            <a:spLocks noChangeArrowheads="1"/>
          </p:cNvSpPr>
          <p:nvPr/>
        </p:nvSpPr>
        <p:spPr bwMode="auto">
          <a:xfrm>
            <a:off x="6940550" y="32766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a:t>
            </a:r>
          </a:p>
        </p:txBody>
      </p:sp>
      <p:sp>
        <p:nvSpPr>
          <p:cNvPr id="94259" name="Rectangle 50">
            <a:extLst>
              <a:ext uri="{FF2B5EF4-FFF2-40B4-BE49-F238E27FC236}">
                <a16:creationId xmlns:a16="http://schemas.microsoft.com/office/drawing/2014/main" id="{CE5466A1-E66F-4098-9D46-4F43367ADB97}"/>
              </a:ext>
            </a:extLst>
          </p:cNvPr>
          <p:cNvSpPr>
            <a:spLocks noChangeArrowheads="1"/>
          </p:cNvSpPr>
          <p:nvPr/>
        </p:nvSpPr>
        <p:spPr bwMode="auto">
          <a:xfrm>
            <a:off x="4806950" y="17526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a:t>
            </a:r>
          </a:p>
        </p:txBody>
      </p:sp>
      <p:sp>
        <p:nvSpPr>
          <p:cNvPr id="94260" name="Rectangle 51">
            <a:extLst>
              <a:ext uri="{FF2B5EF4-FFF2-40B4-BE49-F238E27FC236}">
                <a16:creationId xmlns:a16="http://schemas.microsoft.com/office/drawing/2014/main" id="{4236F7E9-058E-49B4-8C15-62FA32918036}"/>
              </a:ext>
            </a:extLst>
          </p:cNvPr>
          <p:cNvSpPr>
            <a:spLocks noChangeArrowheads="1"/>
          </p:cNvSpPr>
          <p:nvPr/>
        </p:nvSpPr>
        <p:spPr bwMode="auto">
          <a:xfrm>
            <a:off x="5264150" y="17526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3">
            <a:extLst>
              <a:ext uri="{FF2B5EF4-FFF2-40B4-BE49-F238E27FC236}">
                <a16:creationId xmlns:a16="http://schemas.microsoft.com/office/drawing/2014/main" id="{A781DC6A-9C6E-488A-8D1C-3BA3378D40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3294063"/>
            <a:ext cx="4953000" cy="348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B7811B4-3FD7-4CE5-8EC0-ADC2921FB3BB}"/>
              </a:ext>
            </a:extLst>
          </p:cNvPr>
          <p:cNvSpPr>
            <a:spLocks noGrp="1"/>
          </p:cNvSpPr>
          <p:nvPr>
            <p:ph type="title"/>
          </p:nvPr>
        </p:nvSpPr>
        <p:spPr/>
        <p:txBody>
          <a:bodyPr/>
          <a:lstStyle/>
          <a:p>
            <a:pPr eaLnBrk="1" hangingPunct="1"/>
            <a:r>
              <a:rPr lang="en-US" altLang="en-US">
                <a:effectLst>
                  <a:outerShdw blurRad="38100" dist="38100" dir="2700000" algn="tl">
                    <a:srgbClr val="C0C0C0"/>
                  </a:outerShdw>
                </a:effectLst>
                <a:ea typeface="ＭＳ Ｐゴシック" panose="020B0600070205080204" pitchFamily="34" charset="-128"/>
              </a:rPr>
              <a:t>What is a successful project?</a:t>
            </a:r>
          </a:p>
        </p:txBody>
      </p:sp>
      <p:sp>
        <p:nvSpPr>
          <p:cNvPr id="22532" name="Content Placeholder 2">
            <a:extLst>
              <a:ext uri="{FF2B5EF4-FFF2-40B4-BE49-F238E27FC236}">
                <a16:creationId xmlns:a16="http://schemas.microsoft.com/office/drawing/2014/main" id="{68185FA3-B779-45A9-B842-DB2FF652092B}"/>
              </a:ext>
            </a:extLst>
          </p:cNvPr>
          <p:cNvSpPr>
            <a:spLocks noGrp="1"/>
          </p:cNvSpPr>
          <p:nvPr>
            <p:ph idx="1"/>
          </p:nvPr>
        </p:nvSpPr>
        <p:spPr/>
        <p:txBody>
          <a:bodyPr/>
          <a:lstStyle/>
          <a:p>
            <a:pPr marL="365125" lvl="1" indent="-282575" eaLnBrk="1" hangingPunct="1">
              <a:spcBef>
                <a:spcPts val="600"/>
              </a:spcBef>
              <a:buSzPct val="80000"/>
              <a:buFont typeface="Wingdings 2" panose="05020102010507070707" pitchFamily="18" charset="2"/>
              <a:buChar char=""/>
            </a:pPr>
            <a:r>
              <a:rPr lang="en-US" altLang="en-US">
                <a:ea typeface="ＭＳ Ｐゴシック" panose="020B0600070205080204" pitchFamily="34" charset="-128"/>
              </a:rPr>
              <a:t>Complete on time or earlier.</a:t>
            </a:r>
          </a:p>
          <a:p>
            <a:pPr marL="365125" lvl="1" indent="-282575" eaLnBrk="1" hangingPunct="1">
              <a:spcBef>
                <a:spcPts val="600"/>
              </a:spcBef>
              <a:buSzPct val="80000"/>
              <a:buFont typeface="Wingdings 2" panose="05020102010507070707" pitchFamily="18" charset="2"/>
              <a:buChar char=""/>
            </a:pPr>
            <a:r>
              <a:rPr lang="en-US" altLang="en-US">
                <a:ea typeface="ＭＳ Ｐゴシック" panose="020B0600070205080204" pitchFamily="34" charset="-128"/>
              </a:rPr>
              <a:t>Do not be surpassed the budget.</a:t>
            </a:r>
          </a:p>
          <a:p>
            <a:pPr marL="365125" lvl="1" indent="-282575" eaLnBrk="1" hangingPunct="1">
              <a:spcBef>
                <a:spcPts val="600"/>
              </a:spcBef>
              <a:buSzPct val="80000"/>
              <a:buFont typeface="Wingdings 2" panose="05020102010507070707" pitchFamily="18" charset="2"/>
              <a:buChar char=""/>
            </a:pPr>
            <a:r>
              <a:rPr lang="en-US" altLang="en-US">
                <a:ea typeface="ＭＳ Ｐゴシック" panose="020B0600070205080204" pitchFamily="34" charset="-128"/>
              </a:rPr>
              <a:t>Meet the specifications to the contentment of the customer</a:t>
            </a:r>
          </a:p>
        </p:txBody>
      </p:sp>
      <p:sp>
        <p:nvSpPr>
          <p:cNvPr id="5" name="Slide Number Placeholder 4">
            <a:extLst>
              <a:ext uri="{FF2B5EF4-FFF2-40B4-BE49-F238E27FC236}">
                <a16:creationId xmlns:a16="http://schemas.microsoft.com/office/drawing/2014/main" id="{49A0021B-9F4A-494C-ACED-C5868A519D9E}"/>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A12CD28-6F6D-4BBF-BB75-C49101B86203}" type="slidenum">
              <a:rPr lang="en-US" altLang="en-US" sz="1200">
                <a:solidFill>
                  <a:srgbClr val="B5A788"/>
                </a:solidFill>
                <a:latin typeface="Gill Sans MT" panose="020B0502020104020203" pitchFamily="34" charset="0"/>
              </a:rPr>
              <a:pPr eaLnBrk="1" hangingPunct="1"/>
              <a:t>6</a:t>
            </a:fld>
            <a:endParaRPr lang="en-US" altLang="en-US" sz="1200">
              <a:solidFill>
                <a:srgbClr val="B5A788"/>
              </a:solidFill>
              <a:latin typeface="Gill Sans MT" panose="020B0502020104020203" pitchFamily="34" charset="0"/>
            </a:endParaRPr>
          </a:p>
        </p:txBody>
      </p:sp>
      <p:sp>
        <p:nvSpPr>
          <p:cNvPr id="22534" name="Footer Placeholder 5">
            <a:extLst>
              <a:ext uri="{FF2B5EF4-FFF2-40B4-BE49-F238E27FC236}">
                <a16:creationId xmlns:a16="http://schemas.microsoft.com/office/drawing/2014/main" id="{F175AFAE-566D-48B4-BB49-DD13CC996761}"/>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FED2E-4F42-49B0-8851-40F60D200C0D}"/>
              </a:ext>
            </a:extLst>
          </p:cNvPr>
          <p:cNvSpPr>
            <a:spLocks noGrp="1"/>
          </p:cNvSpPr>
          <p:nvPr>
            <p:ph type="title"/>
          </p:nvPr>
        </p:nvSpPr>
        <p:spPr/>
        <p:txBody>
          <a:bodyPr/>
          <a:lstStyle/>
          <a:p>
            <a:r>
              <a:rPr lang="en-US" altLang="en-US">
                <a:effectLst>
                  <a:outerShdw blurRad="38100" dist="38100" dir="2700000" algn="tl">
                    <a:srgbClr val="C0C0C0"/>
                  </a:outerShdw>
                </a:effectLst>
                <a:ea typeface="ＭＳ Ｐゴシック" panose="020B0600070205080204" pitchFamily="34" charset="-128"/>
              </a:rPr>
              <a:t>CPM example</a:t>
            </a:r>
          </a:p>
        </p:txBody>
      </p:sp>
      <p:sp>
        <p:nvSpPr>
          <p:cNvPr id="95235" name="Footer Placeholder 3">
            <a:extLst>
              <a:ext uri="{FF2B5EF4-FFF2-40B4-BE49-F238E27FC236}">
                <a16:creationId xmlns:a16="http://schemas.microsoft.com/office/drawing/2014/main" id="{0FC6914F-D982-4EA3-B180-7EF1F90899F4}"/>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
        <p:nvSpPr>
          <p:cNvPr id="5" name="Slide Number Placeholder 4">
            <a:extLst>
              <a:ext uri="{FF2B5EF4-FFF2-40B4-BE49-F238E27FC236}">
                <a16:creationId xmlns:a16="http://schemas.microsoft.com/office/drawing/2014/main" id="{B587F035-66C2-4F0F-BD06-C22A09C2D26A}"/>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E91FD708-3AEA-4B7F-9A4A-B5E7E2EF4DFC}" type="slidenum">
              <a:rPr lang="en-US" altLang="en-US" sz="1200">
                <a:solidFill>
                  <a:srgbClr val="B5A788"/>
                </a:solidFill>
                <a:latin typeface="Gill Sans MT" panose="020B0502020104020203" pitchFamily="34" charset="0"/>
              </a:rPr>
              <a:pPr eaLnBrk="1" hangingPunct="1"/>
              <a:t>60</a:t>
            </a:fld>
            <a:endParaRPr lang="en-US" altLang="en-US" sz="1200">
              <a:solidFill>
                <a:srgbClr val="B5A788"/>
              </a:solidFill>
              <a:latin typeface="Gill Sans MT" panose="020B0502020104020203" pitchFamily="34" charset="0"/>
            </a:endParaRPr>
          </a:p>
        </p:txBody>
      </p:sp>
      <p:sp>
        <p:nvSpPr>
          <p:cNvPr id="6" name="Oval 4">
            <a:extLst>
              <a:ext uri="{FF2B5EF4-FFF2-40B4-BE49-F238E27FC236}">
                <a16:creationId xmlns:a16="http://schemas.microsoft.com/office/drawing/2014/main" id="{52C9859D-3FF0-410A-9E26-3895688D0492}"/>
              </a:ext>
            </a:extLst>
          </p:cNvPr>
          <p:cNvSpPr>
            <a:spLocks noChangeArrowheads="1"/>
          </p:cNvSpPr>
          <p:nvPr/>
        </p:nvSpPr>
        <p:spPr bwMode="auto">
          <a:xfrm>
            <a:off x="1143000" y="3619500"/>
            <a:ext cx="417513" cy="406400"/>
          </a:xfrm>
          <a:prstGeom prst="ellipse">
            <a:avLst/>
          </a:prstGeom>
          <a:no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 name="Oval 5">
            <a:extLst>
              <a:ext uri="{FF2B5EF4-FFF2-40B4-BE49-F238E27FC236}">
                <a16:creationId xmlns:a16="http://schemas.microsoft.com/office/drawing/2014/main" id="{3E18F6D8-0724-483E-B90F-ACA3E592CBFE}"/>
              </a:ext>
            </a:extLst>
          </p:cNvPr>
          <p:cNvSpPr>
            <a:spLocks noChangeArrowheads="1"/>
          </p:cNvSpPr>
          <p:nvPr/>
        </p:nvSpPr>
        <p:spPr bwMode="auto">
          <a:xfrm>
            <a:off x="7881938" y="3619500"/>
            <a:ext cx="417512" cy="406400"/>
          </a:xfrm>
          <a:prstGeom prst="ellipse">
            <a:avLst/>
          </a:prstGeom>
          <a:no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8" name="Oval 6">
            <a:extLst>
              <a:ext uri="{FF2B5EF4-FFF2-40B4-BE49-F238E27FC236}">
                <a16:creationId xmlns:a16="http://schemas.microsoft.com/office/drawing/2014/main" id="{6F6BD808-FA1A-4CA1-9E07-509BBE7006D9}"/>
              </a:ext>
            </a:extLst>
          </p:cNvPr>
          <p:cNvSpPr>
            <a:spLocks noChangeArrowheads="1"/>
          </p:cNvSpPr>
          <p:nvPr/>
        </p:nvSpPr>
        <p:spPr bwMode="auto">
          <a:xfrm>
            <a:off x="3436938" y="2016125"/>
            <a:ext cx="417512" cy="406400"/>
          </a:xfrm>
          <a:prstGeom prst="ellipse">
            <a:avLst/>
          </a:prstGeom>
          <a:no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9" name="Oval 7">
            <a:extLst>
              <a:ext uri="{FF2B5EF4-FFF2-40B4-BE49-F238E27FC236}">
                <a16:creationId xmlns:a16="http://schemas.microsoft.com/office/drawing/2014/main" id="{0BF284C3-0D9D-4BCC-87EE-8316157D4C92}"/>
              </a:ext>
            </a:extLst>
          </p:cNvPr>
          <p:cNvSpPr>
            <a:spLocks noChangeArrowheads="1"/>
          </p:cNvSpPr>
          <p:nvPr/>
        </p:nvSpPr>
        <p:spPr bwMode="auto">
          <a:xfrm>
            <a:off x="5229225" y="2852738"/>
            <a:ext cx="417513" cy="406400"/>
          </a:xfrm>
          <a:prstGeom prst="ellipse">
            <a:avLst/>
          </a:prstGeom>
          <a:no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10" name="Oval 8">
            <a:extLst>
              <a:ext uri="{FF2B5EF4-FFF2-40B4-BE49-F238E27FC236}">
                <a16:creationId xmlns:a16="http://schemas.microsoft.com/office/drawing/2014/main" id="{B1FAFEA1-9AA7-4269-A6BD-6BFD20EDB3CB}"/>
              </a:ext>
            </a:extLst>
          </p:cNvPr>
          <p:cNvSpPr>
            <a:spLocks noChangeArrowheads="1"/>
          </p:cNvSpPr>
          <p:nvPr/>
        </p:nvSpPr>
        <p:spPr bwMode="auto">
          <a:xfrm>
            <a:off x="3365500" y="5918200"/>
            <a:ext cx="417513" cy="406400"/>
          </a:xfrm>
          <a:prstGeom prst="ellipse">
            <a:avLst/>
          </a:prstGeom>
          <a:no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11" name="Oval 9">
            <a:extLst>
              <a:ext uri="{FF2B5EF4-FFF2-40B4-BE49-F238E27FC236}">
                <a16:creationId xmlns:a16="http://schemas.microsoft.com/office/drawing/2014/main" id="{85430D28-0374-4094-9849-AEE5E18A8241}"/>
              </a:ext>
            </a:extLst>
          </p:cNvPr>
          <p:cNvSpPr>
            <a:spLocks noChangeArrowheads="1"/>
          </p:cNvSpPr>
          <p:nvPr/>
        </p:nvSpPr>
        <p:spPr bwMode="auto">
          <a:xfrm>
            <a:off x="3365500" y="4176713"/>
            <a:ext cx="417513" cy="406400"/>
          </a:xfrm>
          <a:prstGeom prst="ellipse">
            <a:avLst/>
          </a:prstGeom>
          <a:no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12" name="Line 10">
            <a:extLst>
              <a:ext uri="{FF2B5EF4-FFF2-40B4-BE49-F238E27FC236}">
                <a16:creationId xmlns:a16="http://schemas.microsoft.com/office/drawing/2014/main" id="{D0FE5914-712A-46DF-A8E9-18E90FAEE6BB}"/>
              </a:ext>
            </a:extLst>
          </p:cNvPr>
          <p:cNvSpPr>
            <a:spLocks noChangeShapeType="1"/>
          </p:cNvSpPr>
          <p:nvPr/>
        </p:nvSpPr>
        <p:spPr bwMode="auto">
          <a:xfrm flipV="1">
            <a:off x="1501775" y="2284413"/>
            <a:ext cx="1922463" cy="1335087"/>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3" name="Line 11">
            <a:extLst>
              <a:ext uri="{FF2B5EF4-FFF2-40B4-BE49-F238E27FC236}">
                <a16:creationId xmlns:a16="http://schemas.microsoft.com/office/drawing/2014/main" id="{F35F8D6A-B4FC-417D-859C-A9E8DD0913AC}"/>
              </a:ext>
            </a:extLst>
          </p:cNvPr>
          <p:cNvSpPr>
            <a:spLocks noChangeShapeType="1"/>
          </p:cNvSpPr>
          <p:nvPr/>
        </p:nvSpPr>
        <p:spPr bwMode="auto">
          <a:xfrm flipV="1">
            <a:off x="3867150" y="1657350"/>
            <a:ext cx="2066925" cy="498475"/>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4" name="Line 12">
            <a:extLst>
              <a:ext uri="{FF2B5EF4-FFF2-40B4-BE49-F238E27FC236}">
                <a16:creationId xmlns:a16="http://schemas.microsoft.com/office/drawing/2014/main" id="{B2D9C4AE-DDEF-4B73-B3F9-0D3F3689FCBA}"/>
              </a:ext>
            </a:extLst>
          </p:cNvPr>
          <p:cNvSpPr>
            <a:spLocks noChangeShapeType="1"/>
          </p:cNvSpPr>
          <p:nvPr/>
        </p:nvSpPr>
        <p:spPr bwMode="auto">
          <a:xfrm>
            <a:off x="6370638" y="1727200"/>
            <a:ext cx="1570037" cy="1879600"/>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5" name="Line 13">
            <a:extLst>
              <a:ext uri="{FF2B5EF4-FFF2-40B4-BE49-F238E27FC236}">
                <a16:creationId xmlns:a16="http://schemas.microsoft.com/office/drawing/2014/main" id="{18488144-0418-4CE8-8897-AB70507EB67B}"/>
              </a:ext>
            </a:extLst>
          </p:cNvPr>
          <p:cNvSpPr>
            <a:spLocks noChangeShapeType="1"/>
          </p:cNvSpPr>
          <p:nvPr/>
        </p:nvSpPr>
        <p:spPr bwMode="auto">
          <a:xfrm>
            <a:off x="3795713" y="2365375"/>
            <a:ext cx="1420812" cy="614363"/>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6" name="Line 14">
            <a:extLst>
              <a:ext uri="{FF2B5EF4-FFF2-40B4-BE49-F238E27FC236}">
                <a16:creationId xmlns:a16="http://schemas.microsoft.com/office/drawing/2014/main" id="{56D4221B-82CC-4C94-9137-8E0A04C09E90}"/>
              </a:ext>
            </a:extLst>
          </p:cNvPr>
          <p:cNvSpPr>
            <a:spLocks noChangeShapeType="1"/>
          </p:cNvSpPr>
          <p:nvPr/>
        </p:nvSpPr>
        <p:spPr bwMode="auto">
          <a:xfrm>
            <a:off x="5659438" y="3132138"/>
            <a:ext cx="2209800" cy="684212"/>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7" name="Line 15">
            <a:extLst>
              <a:ext uri="{FF2B5EF4-FFF2-40B4-BE49-F238E27FC236}">
                <a16:creationId xmlns:a16="http://schemas.microsoft.com/office/drawing/2014/main" id="{6FB330AA-2F13-4DD3-A1D0-6C5F5D93883C}"/>
              </a:ext>
            </a:extLst>
          </p:cNvPr>
          <p:cNvSpPr>
            <a:spLocks noChangeShapeType="1"/>
          </p:cNvSpPr>
          <p:nvPr/>
        </p:nvSpPr>
        <p:spPr bwMode="auto">
          <a:xfrm>
            <a:off x="1573213" y="3827463"/>
            <a:ext cx="1779587" cy="476250"/>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8" name="Oval 16">
            <a:extLst>
              <a:ext uri="{FF2B5EF4-FFF2-40B4-BE49-F238E27FC236}">
                <a16:creationId xmlns:a16="http://schemas.microsoft.com/office/drawing/2014/main" id="{61D493F4-D82C-47BA-8D93-8F1EDD35E38E}"/>
              </a:ext>
            </a:extLst>
          </p:cNvPr>
          <p:cNvSpPr>
            <a:spLocks noChangeArrowheads="1"/>
          </p:cNvSpPr>
          <p:nvPr/>
        </p:nvSpPr>
        <p:spPr bwMode="auto">
          <a:xfrm>
            <a:off x="6018213" y="4873625"/>
            <a:ext cx="417512" cy="406400"/>
          </a:xfrm>
          <a:prstGeom prst="ellipse">
            <a:avLst/>
          </a:prstGeom>
          <a:no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19" name="Line 17">
            <a:extLst>
              <a:ext uri="{FF2B5EF4-FFF2-40B4-BE49-F238E27FC236}">
                <a16:creationId xmlns:a16="http://schemas.microsoft.com/office/drawing/2014/main" id="{EA96A2F0-C490-44D1-93B7-93EEF92CA8B6}"/>
              </a:ext>
            </a:extLst>
          </p:cNvPr>
          <p:cNvSpPr>
            <a:spLocks noChangeShapeType="1"/>
          </p:cNvSpPr>
          <p:nvPr/>
        </p:nvSpPr>
        <p:spPr bwMode="auto">
          <a:xfrm>
            <a:off x="3795713" y="4454525"/>
            <a:ext cx="2209800" cy="546100"/>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20" name="Line 18">
            <a:extLst>
              <a:ext uri="{FF2B5EF4-FFF2-40B4-BE49-F238E27FC236}">
                <a16:creationId xmlns:a16="http://schemas.microsoft.com/office/drawing/2014/main" id="{D7F426D7-7166-43A0-9C8D-D6C9161A46F8}"/>
              </a:ext>
            </a:extLst>
          </p:cNvPr>
          <p:cNvSpPr>
            <a:spLocks noChangeShapeType="1"/>
          </p:cNvSpPr>
          <p:nvPr/>
        </p:nvSpPr>
        <p:spPr bwMode="auto">
          <a:xfrm>
            <a:off x="1501775" y="4037013"/>
            <a:ext cx="1922463" cy="1939925"/>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21" name="Line 19">
            <a:extLst>
              <a:ext uri="{FF2B5EF4-FFF2-40B4-BE49-F238E27FC236}">
                <a16:creationId xmlns:a16="http://schemas.microsoft.com/office/drawing/2014/main" id="{6FB2294C-4DFA-48E0-9D31-755F64CFA72B}"/>
              </a:ext>
            </a:extLst>
          </p:cNvPr>
          <p:cNvSpPr>
            <a:spLocks noChangeShapeType="1"/>
          </p:cNvSpPr>
          <p:nvPr/>
        </p:nvSpPr>
        <p:spPr bwMode="auto">
          <a:xfrm flipV="1">
            <a:off x="3795713" y="5210175"/>
            <a:ext cx="2281237" cy="917575"/>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22" name="Line 20">
            <a:extLst>
              <a:ext uri="{FF2B5EF4-FFF2-40B4-BE49-F238E27FC236}">
                <a16:creationId xmlns:a16="http://schemas.microsoft.com/office/drawing/2014/main" id="{A1F3BCFD-01CF-4A3F-BF4F-7A657BFA4EC6}"/>
              </a:ext>
            </a:extLst>
          </p:cNvPr>
          <p:cNvSpPr>
            <a:spLocks noChangeShapeType="1"/>
          </p:cNvSpPr>
          <p:nvPr/>
        </p:nvSpPr>
        <p:spPr bwMode="auto">
          <a:xfrm flipV="1">
            <a:off x="6446838" y="4025900"/>
            <a:ext cx="1493837" cy="985838"/>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23" name="Rectangle 21">
            <a:extLst>
              <a:ext uri="{FF2B5EF4-FFF2-40B4-BE49-F238E27FC236}">
                <a16:creationId xmlns:a16="http://schemas.microsoft.com/office/drawing/2014/main" id="{CC3DF8B0-2B2C-4CC9-8ACB-4ED7DE9A4B66}"/>
              </a:ext>
            </a:extLst>
          </p:cNvPr>
          <p:cNvSpPr>
            <a:spLocks noChangeArrowheads="1"/>
          </p:cNvSpPr>
          <p:nvPr/>
        </p:nvSpPr>
        <p:spPr bwMode="auto">
          <a:xfrm>
            <a:off x="1978025" y="2362200"/>
            <a:ext cx="568325" cy="366713"/>
          </a:xfrm>
          <a:prstGeom prst="rect">
            <a:avLst/>
          </a:prstGeom>
          <a:no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a, 6</a:t>
            </a:r>
          </a:p>
        </p:txBody>
      </p:sp>
      <p:sp>
        <p:nvSpPr>
          <p:cNvPr id="24" name="Rectangle 22">
            <a:extLst>
              <a:ext uri="{FF2B5EF4-FFF2-40B4-BE49-F238E27FC236}">
                <a16:creationId xmlns:a16="http://schemas.microsoft.com/office/drawing/2014/main" id="{A2A71B70-CF5D-47D5-BF14-BD955A9987DB}"/>
              </a:ext>
            </a:extLst>
          </p:cNvPr>
          <p:cNvSpPr>
            <a:spLocks noChangeArrowheads="1"/>
          </p:cNvSpPr>
          <p:nvPr/>
        </p:nvSpPr>
        <p:spPr bwMode="auto">
          <a:xfrm>
            <a:off x="4484688" y="1295400"/>
            <a:ext cx="631825" cy="366713"/>
          </a:xfrm>
          <a:prstGeom prst="rect">
            <a:avLst/>
          </a:prstGeom>
          <a:no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f, 15</a:t>
            </a:r>
          </a:p>
        </p:txBody>
      </p:sp>
      <p:sp>
        <p:nvSpPr>
          <p:cNvPr id="25" name="Rectangle 23">
            <a:extLst>
              <a:ext uri="{FF2B5EF4-FFF2-40B4-BE49-F238E27FC236}">
                <a16:creationId xmlns:a16="http://schemas.microsoft.com/office/drawing/2014/main" id="{A2EFA09D-9D9E-4DCD-B361-D2BC68A08AA1}"/>
              </a:ext>
            </a:extLst>
          </p:cNvPr>
          <p:cNvSpPr>
            <a:spLocks noChangeArrowheads="1"/>
          </p:cNvSpPr>
          <p:nvPr/>
        </p:nvSpPr>
        <p:spPr bwMode="auto">
          <a:xfrm>
            <a:off x="2339975" y="3581400"/>
            <a:ext cx="568325" cy="366713"/>
          </a:xfrm>
          <a:prstGeom prst="rect">
            <a:avLst/>
          </a:prstGeom>
          <a:no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b, 8</a:t>
            </a:r>
          </a:p>
        </p:txBody>
      </p:sp>
      <p:sp>
        <p:nvSpPr>
          <p:cNvPr id="26" name="Rectangle 24">
            <a:extLst>
              <a:ext uri="{FF2B5EF4-FFF2-40B4-BE49-F238E27FC236}">
                <a16:creationId xmlns:a16="http://schemas.microsoft.com/office/drawing/2014/main" id="{7E52A5CD-37ED-40DF-8B8E-4FC8815EE179}"/>
              </a:ext>
            </a:extLst>
          </p:cNvPr>
          <p:cNvSpPr>
            <a:spLocks noChangeArrowheads="1"/>
          </p:cNvSpPr>
          <p:nvPr/>
        </p:nvSpPr>
        <p:spPr bwMode="auto">
          <a:xfrm>
            <a:off x="2667000" y="4800600"/>
            <a:ext cx="554038" cy="366713"/>
          </a:xfrm>
          <a:prstGeom prst="rect">
            <a:avLst/>
          </a:prstGeom>
          <a:no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c, 5</a:t>
            </a:r>
          </a:p>
        </p:txBody>
      </p:sp>
      <p:sp>
        <p:nvSpPr>
          <p:cNvPr id="27" name="Rectangle 25">
            <a:extLst>
              <a:ext uri="{FF2B5EF4-FFF2-40B4-BE49-F238E27FC236}">
                <a16:creationId xmlns:a16="http://schemas.microsoft.com/office/drawing/2014/main" id="{B0A99D1A-89A0-44F9-A95C-DDC1BBFF0C72}"/>
              </a:ext>
            </a:extLst>
          </p:cNvPr>
          <p:cNvSpPr>
            <a:spLocks noChangeArrowheads="1"/>
          </p:cNvSpPr>
          <p:nvPr/>
        </p:nvSpPr>
        <p:spPr bwMode="auto">
          <a:xfrm>
            <a:off x="4264025" y="5257800"/>
            <a:ext cx="568325" cy="366713"/>
          </a:xfrm>
          <a:prstGeom prst="rect">
            <a:avLst/>
          </a:prstGeom>
          <a:no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e, 9</a:t>
            </a:r>
          </a:p>
        </p:txBody>
      </p:sp>
      <p:sp>
        <p:nvSpPr>
          <p:cNvPr id="28" name="Rectangle 26">
            <a:extLst>
              <a:ext uri="{FF2B5EF4-FFF2-40B4-BE49-F238E27FC236}">
                <a16:creationId xmlns:a16="http://schemas.microsoft.com/office/drawing/2014/main" id="{AF262D7A-59AB-4CC9-B93D-6983AFA202E2}"/>
              </a:ext>
            </a:extLst>
          </p:cNvPr>
          <p:cNvSpPr>
            <a:spLocks noChangeArrowheads="1"/>
          </p:cNvSpPr>
          <p:nvPr/>
        </p:nvSpPr>
        <p:spPr bwMode="auto">
          <a:xfrm>
            <a:off x="4421188" y="4114800"/>
            <a:ext cx="696912" cy="366713"/>
          </a:xfrm>
          <a:prstGeom prst="rect">
            <a:avLst/>
          </a:prstGeom>
          <a:no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d, 13</a:t>
            </a:r>
          </a:p>
        </p:txBody>
      </p:sp>
      <p:sp>
        <p:nvSpPr>
          <p:cNvPr id="29" name="Rectangle 27">
            <a:extLst>
              <a:ext uri="{FF2B5EF4-FFF2-40B4-BE49-F238E27FC236}">
                <a16:creationId xmlns:a16="http://schemas.microsoft.com/office/drawing/2014/main" id="{48019EEA-F836-4C54-B461-6C4BFC236A58}"/>
              </a:ext>
            </a:extLst>
          </p:cNvPr>
          <p:cNvSpPr>
            <a:spLocks noChangeArrowheads="1"/>
          </p:cNvSpPr>
          <p:nvPr/>
        </p:nvSpPr>
        <p:spPr bwMode="auto">
          <a:xfrm>
            <a:off x="4551363" y="2212975"/>
            <a:ext cx="696912" cy="366713"/>
          </a:xfrm>
          <a:prstGeom prst="rect">
            <a:avLst/>
          </a:prstGeom>
          <a:no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g, 17</a:t>
            </a:r>
          </a:p>
        </p:txBody>
      </p:sp>
      <p:sp>
        <p:nvSpPr>
          <p:cNvPr id="30" name="Rectangle 28">
            <a:extLst>
              <a:ext uri="{FF2B5EF4-FFF2-40B4-BE49-F238E27FC236}">
                <a16:creationId xmlns:a16="http://schemas.microsoft.com/office/drawing/2014/main" id="{AED74564-8C57-4CA6-8546-8B833FD10582}"/>
              </a:ext>
            </a:extLst>
          </p:cNvPr>
          <p:cNvSpPr>
            <a:spLocks noChangeArrowheads="1"/>
          </p:cNvSpPr>
          <p:nvPr/>
        </p:nvSpPr>
        <p:spPr bwMode="auto">
          <a:xfrm>
            <a:off x="7073900" y="2133600"/>
            <a:ext cx="568325" cy="366713"/>
          </a:xfrm>
          <a:prstGeom prst="rect">
            <a:avLst/>
          </a:prstGeom>
          <a:no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h, 9</a:t>
            </a:r>
          </a:p>
        </p:txBody>
      </p:sp>
      <p:sp>
        <p:nvSpPr>
          <p:cNvPr id="31" name="Rectangle 29">
            <a:extLst>
              <a:ext uri="{FF2B5EF4-FFF2-40B4-BE49-F238E27FC236}">
                <a16:creationId xmlns:a16="http://schemas.microsoft.com/office/drawing/2014/main" id="{B4DA2FC1-93E2-4AE4-8715-6FAFB32E58E4}"/>
              </a:ext>
            </a:extLst>
          </p:cNvPr>
          <p:cNvSpPr>
            <a:spLocks noChangeArrowheads="1"/>
          </p:cNvSpPr>
          <p:nvPr/>
        </p:nvSpPr>
        <p:spPr bwMode="auto">
          <a:xfrm>
            <a:off x="6213475" y="2819400"/>
            <a:ext cx="490538" cy="366713"/>
          </a:xfrm>
          <a:prstGeom prst="rect">
            <a:avLst/>
          </a:prstGeom>
          <a:no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i, 6</a:t>
            </a:r>
          </a:p>
        </p:txBody>
      </p:sp>
      <p:sp>
        <p:nvSpPr>
          <p:cNvPr id="32" name="Rectangle 30">
            <a:extLst>
              <a:ext uri="{FF2B5EF4-FFF2-40B4-BE49-F238E27FC236}">
                <a16:creationId xmlns:a16="http://schemas.microsoft.com/office/drawing/2014/main" id="{6E211391-D6EC-4AA9-BC9F-19E2108D5E60}"/>
              </a:ext>
            </a:extLst>
          </p:cNvPr>
          <p:cNvSpPr>
            <a:spLocks noChangeArrowheads="1"/>
          </p:cNvSpPr>
          <p:nvPr/>
        </p:nvSpPr>
        <p:spPr bwMode="auto">
          <a:xfrm>
            <a:off x="6477000" y="4038600"/>
            <a:ext cx="631825" cy="366713"/>
          </a:xfrm>
          <a:prstGeom prst="rect">
            <a:avLst/>
          </a:prstGeom>
          <a:no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j, 12</a:t>
            </a:r>
          </a:p>
        </p:txBody>
      </p:sp>
      <p:sp>
        <p:nvSpPr>
          <p:cNvPr id="33" name="Oval 31">
            <a:extLst>
              <a:ext uri="{FF2B5EF4-FFF2-40B4-BE49-F238E27FC236}">
                <a16:creationId xmlns:a16="http://schemas.microsoft.com/office/drawing/2014/main" id="{5D2F19AC-A438-4E66-ADB4-B622BC7CF5F4}"/>
              </a:ext>
            </a:extLst>
          </p:cNvPr>
          <p:cNvSpPr>
            <a:spLocks noChangeArrowheads="1"/>
          </p:cNvSpPr>
          <p:nvPr/>
        </p:nvSpPr>
        <p:spPr bwMode="auto">
          <a:xfrm>
            <a:off x="5951538" y="1447800"/>
            <a:ext cx="419100" cy="406400"/>
          </a:xfrm>
          <a:prstGeom prst="ellipse">
            <a:avLst/>
          </a:prstGeom>
          <a:no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95265" name="Rectangle 32">
            <a:extLst>
              <a:ext uri="{FF2B5EF4-FFF2-40B4-BE49-F238E27FC236}">
                <a16:creationId xmlns:a16="http://schemas.microsoft.com/office/drawing/2014/main" id="{F515F875-B4CC-4EAF-8D53-E55DE467BFDF}"/>
              </a:ext>
            </a:extLst>
          </p:cNvPr>
          <p:cNvSpPr>
            <a:spLocks noChangeArrowheads="1"/>
          </p:cNvSpPr>
          <p:nvPr/>
        </p:nvSpPr>
        <p:spPr bwMode="auto">
          <a:xfrm>
            <a:off x="1828800" y="28194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0</a:t>
            </a:r>
          </a:p>
        </p:txBody>
      </p:sp>
      <p:sp>
        <p:nvSpPr>
          <p:cNvPr id="95266" name="Rectangle 33">
            <a:extLst>
              <a:ext uri="{FF2B5EF4-FFF2-40B4-BE49-F238E27FC236}">
                <a16:creationId xmlns:a16="http://schemas.microsoft.com/office/drawing/2014/main" id="{3ECF79BF-661A-42C3-943A-19C9B1BDBD09}"/>
              </a:ext>
            </a:extLst>
          </p:cNvPr>
          <p:cNvSpPr>
            <a:spLocks noChangeArrowheads="1"/>
          </p:cNvSpPr>
          <p:nvPr/>
        </p:nvSpPr>
        <p:spPr bwMode="auto">
          <a:xfrm>
            <a:off x="2286000" y="28194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6</a:t>
            </a:r>
          </a:p>
        </p:txBody>
      </p:sp>
      <p:sp>
        <p:nvSpPr>
          <p:cNvPr id="95267" name="Rectangle 34">
            <a:extLst>
              <a:ext uri="{FF2B5EF4-FFF2-40B4-BE49-F238E27FC236}">
                <a16:creationId xmlns:a16="http://schemas.microsoft.com/office/drawing/2014/main" id="{6F38403C-8CE6-4A39-9165-0C99F36DAB1C}"/>
              </a:ext>
            </a:extLst>
          </p:cNvPr>
          <p:cNvSpPr>
            <a:spLocks noChangeArrowheads="1"/>
          </p:cNvSpPr>
          <p:nvPr/>
        </p:nvSpPr>
        <p:spPr bwMode="auto">
          <a:xfrm>
            <a:off x="2209800" y="4114800"/>
            <a:ext cx="457200" cy="381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0</a:t>
            </a:r>
          </a:p>
        </p:txBody>
      </p:sp>
      <p:sp>
        <p:nvSpPr>
          <p:cNvPr id="95268" name="Rectangle 35">
            <a:extLst>
              <a:ext uri="{FF2B5EF4-FFF2-40B4-BE49-F238E27FC236}">
                <a16:creationId xmlns:a16="http://schemas.microsoft.com/office/drawing/2014/main" id="{CE890917-D5AE-444C-B7BD-1B70040A83DD}"/>
              </a:ext>
            </a:extLst>
          </p:cNvPr>
          <p:cNvSpPr>
            <a:spLocks noChangeArrowheads="1"/>
          </p:cNvSpPr>
          <p:nvPr/>
        </p:nvSpPr>
        <p:spPr bwMode="auto">
          <a:xfrm>
            <a:off x="2667000" y="41148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8</a:t>
            </a:r>
          </a:p>
        </p:txBody>
      </p:sp>
      <p:sp>
        <p:nvSpPr>
          <p:cNvPr id="95269" name="Rectangle 36">
            <a:extLst>
              <a:ext uri="{FF2B5EF4-FFF2-40B4-BE49-F238E27FC236}">
                <a16:creationId xmlns:a16="http://schemas.microsoft.com/office/drawing/2014/main" id="{986B5438-A406-4CF5-8838-25F003C0AFA8}"/>
              </a:ext>
            </a:extLst>
          </p:cNvPr>
          <p:cNvSpPr>
            <a:spLocks noChangeArrowheads="1"/>
          </p:cNvSpPr>
          <p:nvPr/>
        </p:nvSpPr>
        <p:spPr bwMode="auto">
          <a:xfrm>
            <a:off x="2286000" y="5334000"/>
            <a:ext cx="457200" cy="381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0</a:t>
            </a:r>
          </a:p>
        </p:txBody>
      </p:sp>
      <p:sp>
        <p:nvSpPr>
          <p:cNvPr id="95270" name="Rectangle 37">
            <a:extLst>
              <a:ext uri="{FF2B5EF4-FFF2-40B4-BE49-F238E27FC236}">
                <a16:creationId xmlns:a16="http://schemas.microsoft.com/office/drawing/2014/main" id="{BF227B2C-46E0-485E-B08C-373DFD3B825E}"/>
              </a:ext>
            </a:extLst>
          </p:cNvPr>
          <p:cNvSpPr>
            <a:spLocks noChangeArrowheads="1"/>
          </p:cNvSpPr>
          <p:nvPr/>
        </p:nvSpPr>
        <p:spPr bwMode="auto">
          <a:xfrm>
            <a:off x="2743200" y="53340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5</a:t>
            </a:r>
          </a:p>
        </p:txBody>
      </p:sp>
      <p:sp>
        <p:nvSpPr>
          <p:cNvPr id="95271" name="Rectangle 38">
            <a:extLst>
              <a:ext uri="{FF2B5EF4-FFF2-40B4-BE49-F238E27FC236}">
                <a16:creationId xmlns:a16="http://schemas.microsoft.com/office/drawing/2014/main" id="{0BE8BCCB-978B-4A92-89A7-F26918304847}"/>
              </a:ext>
            </a:extLst>
          </p:cNvPr>
          <p:cNvSpPr>
            <a:spLocks noChangeArrowheads="1"/>
          </p:cNvSpPr>
          <p:nvPr/>
        </p:nvSpPr>
        <p:spPr bwMode="auto">
          <a:xfrm>
            <a:off x="4114800" y="57912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5</a:t>
            </a:r>
          </a:p>
        </p:txBody>
      </p:sp>
      <p:sp>
        <p:nvSpPr>
          <p:cNvPr id="95272" name="Rectangle 39">
            <a:extLst>
              <a:ext uri="{FF2B5EF4-FFF2-40B4-BE49-F238E27FC236}">
                <a16:creationId xmlns:a16="http://schemas.microsoft.com/office/drawing/2014/main" id="{6A644A56-DC4E-4A36-815A-89CD61E9E801}"/>
              </a:ext>
            </a:extLst>
          </p:cNvPr>
          <p:cNvSpPr>
            <a:spLocks noChangeArrowheads="1"/>
          </p:cNvSpPr>
          <p:nvPr/>
        </p:nvSpPr>
        <p:spPr bwMode="auto">
          <a:xfrm>
            <a:off x="4572000" y="5791200"/>
            <a:ext cx="457200" cy="381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14 </a:t>
            </a:r>
          </a:p>
        </p:txBody>
      </p:sp>
      <p:sp>
        <p:nvSpPr>
          <p:cNvPr id="95273" name="Rectangle 40">
            <a:extLst>
              <a:ext uri="{FF2B5EF4-FFF2-40B4-BE49-F238E27FC236}">
                <a16:creationId xmlns:a16="http://schemas.microsoft.com/office/drawing/2014/main" id="{24FA7833-B12F-45D5-A65F-750CD67A7BB2}"/>
              </a:ext>
            </a:extLst>
          </p:cNvPr>
          <p:cNvSpPr>
            <a:spLocks noChangeArrowheads="1"/>
          </p:cNvSpPr>
          <p:nvPr/>
        </p:nvSpPr>
        <p:spPr bwMode="auto">
          <a:xfrm>
            <a:off x="4343400" y="46482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8 </a:t>
            </a:r>
          </a:p>
        </p:txBody>
      </p:sp>
      <p:sp>
        <p:nvSpPr>
          <p:cNvPr id="95274" name="Rectangle 41">
            <a:extLst>
              <a:ext uri="{FF2B5EF4-FFF2-40B4-BE49-F238E27FC236}">
                <a16:creationId xmlns:a16="http://schemas.microsoft.com/office/drawing/2014/main" id="{9FAFBE64-DF9E-41D7-9BB0-98AD076F0436}"/>
              </a:ext>
            </a:extLst>
          </p:cNvPr>
          <p:cNvSpPr>
            <a:spLocks noChangeArrowheads="1"/>
          </p:cNvSpPr>
          <p:nvPr/>
        </p:nvSpPr>
        <p:spPr bwMode="auto">
          <a:xfrm>
            <a:off x="4800600" y="46482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21 </a:t>
            </a:r>
          </a:p>
        </p:txBody>
      </p:sp>
      <p:sp>
        <p:nvSpPr>
          <p:cNvPr id="95275" name="Rectangle 42">
            <a:extLst>
              <a:ext uri="{FF2B5EF4-FFF2-40B4-BE49-F238E27FC236}">
                <a16:creationId xmlns:a16="http://schemas.microsoft.com/office/drawing/2014/main" id="{64025E1A-8BEA-4C89-A813-EB67B8823A7C}"/>
              </a:ext>
            </a:extLst>
          </p:cNvPr>
          <p:cNvSpPr>
            <a:spLocks noChangeArrowheads="1"/>
          </p:cNvSpPr>
          <p:nvPr/>
        </p:nvSpPr>
        <p:spPr bwMode="auto">
          <a:xfrm>
            <a:off x="6705600" y="45720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21</a:t>
            </a:r>
          </a:p>
        </p:txBody>
      </p:sp>
      <p:sp>
        <p:nvSpPr>
          <p:cNvPr id="95276" name="Rectangle 43">
            <a:extLst>
              <a:ext uri="{FF2B5EF4-FFF2-40B4-BE49-F238E27FC236}">
                <a16:creationId xmlns:a16="http://schemas.microsoft.com/office/drawing/2014/main" id="{5C51F1B7-3EF9-49BD-B466-76B637E7F3BB}"/>
              </a:ext>
            </a:extLst>
          </p:cNvPr>
          <p:cNvSpPr>
            <a:spLocks noChangeArrowheads="1"/>
          </p:cNvSpPr>
          <p:nvPr/>
        </p:nvSpPr>
        <p:spPr bwMode="auto">
          <a:xfrm>
            <a:off x="7162800" y="4572000"/>
            <a:ext cx="457200" cy="381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33</a:t>
            </a:r>
          </a:p>
        </p:txBody>
      </p:sp>
      <p:sp>
        <p:nvSpPr>
          <p:cNvPr id="95277" name="Rectangle 44">
            <a:extLst>
              <a:ext uri="{FF2B5EF4-FFF2-40B4-BE49-F238E27FC236}">
                <a16:creationId xmlns:a16="http://schemas.microsoft.com/office/drawing/2014/main" id="{FC4FA546-0462-4122-9A40-1CC5C509A514}"/>
              </a:ext>
            </a:extLst>
          </p:cNvPr>
          <p:cNvSpPr>
            <a:spLocks noChangeArrowheads="1"/>
          </p:cNvSpPr>
          <p:nvPr/>
        </p:nvSpPr>
        <p:spPr bwMode="auto">
          <a:xfrm>
            <a:off x="3962400" y="2743200"/>
            <a:ext cx="457200" cy="381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6 </a:t>
            </a:r>
          </a:p>
        </p:txBody>
      </p:sp>
      <p:sp>
        <p:nvSpPr>
          <p:cNvPr id="95278" name="Rectangle 45">
            <a:extLst>
              <a:ext uri="{FF2B5EF4-FFF2-40B4-BE49-F238E27FC236}">
                <a16:creationId xmlns:a16="http://schemas.microsoft.com/office/drawing/2014/main" id="{C5049982-0EA7-4F91-91D9-452C3140EC61}"/>
              </a:ext>
            </a:extLst>
          </p:cNvPr>
          <p:cNvSpPr>
            <a:spLocks noChangeArrowheads="1"/>
          </p:cNvSpPr>
          <p:nvPr/>
        </p:nvSpPr>
        <p:spPr bwMode="auto">
          <a:xfrm>
            <a:off x="4419600" y="27432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23 </a:t>
            </a:r>
          </a:p>
        </p:txBody>
      </p:sp>
      <p:sp>
        <p:nvSpPr>
          <p:cNvPr id="95279" name="Rectangle 46">
            <a:extLst>
              <a:ext uri="{FF2B5EF4-FFF2-40B4-BE49-F238E27FC236}">
                <a16:creationId xmlns:a16="http://schemas.microsoft.com/office/drawing/2014/main" id="{1FCFCCD0-5659-4E52-9131-9CA3E3768B19}"/>
              </a:ext>
            </a:extLst>
          </p:cNvPr>
          <p:cNvSpPr>
            <a:spLocks noChangeArrowheads="1"/>
          </p:cNvSpPr>
          <p:nvPr/>
        </p:nvSpPr>
        <p:spPr bwMode="auto">
          <a:xfrm>
            <a:off x="7010400" y="25908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21 </a:t>
            </a:r>
          </a:p>
        </p:txBody>
      </p:sp>
      <p:sp>
        <p:nvSpPr>
          <p:cNvPr id="95280" name="Rectangle 47">
            <a:extLst>
              <a:ext uri="{FF2B5EF4-FFF2-40B4-BE49-F238E27FC236}">
                <a16:creationId xmlns:a16="http://schemas.microsoft.com/office/drawing/2014/main" id="{6F217C69-A37E-4F33-989C-D209CB582650}"/>
              </a:ext>
            </a:extLst>
          </p:cNvPr>
          <p:cNvSpPr>
            <a:spLocks noChangeArrowheads="1"/>
          </p:cNvSpPr>
          <p:nvPr/>
        </p:nvSpPr>
        <p:spPr bwMode="auto">
          <a:xfrm>
            <a:off x="7467600" y="2590800"/>
            <a:ext cx="457200" cy="3810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30 </a:t>
            </a:r>
          </a:p>
        </p:txBody>
      </p:sp>
      <p:sp>
        <p:nvSpPr>
          <p:cNvPr id="95281" name="Rectangle 48">
            <a:extLst>
              <a:ext uri="{FF2B5EF4-FFF2-40B4-BE49-F238E27FC236}">
                <a16:creationId xmlns:a16="http://schemas.microsoft.com/office/drawing/2014/main" id="{E8582F93-6047-4A84-A1C2-B1AD72562E98}"/>
              </a:ext>
            </a:extLst>
          </p:cNvPr>
          <p:cNvSpPr>
            <a:spLocks noChangeArrowheads="1"/>
          </p:cNvSpPr>
          <p:nvPr/>
        </p:nvSpPr>
        <p:spPr bwMode="auto">
          <a:xfrm>
            <a:off x="6019800" y="32766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23 </a:t>
            </a:r>
          </a:p>
        </p:txBody>
      </p:sp>
      <p:sp>
        <p:nvSpPr>
          <p:cNvPr id="95282" name="Rectangle 49">
            <a:extLst>
              <a:ext uri="{FF2B5EF4-FFF2-40B4-BE49-F238E27FC236}">
                <a16:creationId xmlns:a16="http://schemas.microsoft.com/office/drawing/2014/main" id="{87EDAC7C-6BB4-4627-8DC6-241987E47D78}"/>
              </a:ext>
            </a:extLst>
          </p:cNvPr>
          <p:cNvSpPr>
            <a:spLocks noChangeArrowheads="1"/>
          </p:cNvSpPr>
          <p:nvPr/>
        </p:nvSpPr>
        <p:spPr bwMode="auto">
          <a:xfrm>
            <a:off x="6477000" y="32766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29</a:t>
            </a:r>
          </a:p>
        </p:txBody>
      </p:sp>
      <p:sp>
        <p:nvSpPr>
          <p:cNvPr id="95283" name="Rectangle 50">
            <a:extLst>
              <a:ext uri="{FF2B5EF4-FFF2-40B4-BE49-F238E27FC236}">
                <a16:creationId xmlns:a16="http://schemas.microsoft.com/office/drawing/2014/main" id="{5AC50CDF-040B-46E5-9F3E-943AD79C07AE}"/>
              </a:ext>
            </a:extLst>
          </p:cNvPr>
          <p:cNvSpPr>
            <a:spLocks noChangeArrowheads="1"/>
          </p:cNvSpPr>
          <p:nvPr/>
        </p:nvSpPr>
        <p:spPr bwMode="auto">
          <a:xfrm>
            <a:off x="4343400" y="17526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6</a:t>
            </a:r>
          </a:p>
        </p:txBody>
      </p:sp>
      <p:sp>
        <p:nvSpPr>
          <p:cNvPr id="95284" name="Rectangle 51">
            <a:extLst>
              <a:ext uri="{FF2B5EF4-FFF2-40B4-BE49-F238E27FC236}">
                <a16:creationId xmlns:a16="http://schemas.microsoft.com/office/drawing/2014/main" id="{6D0F1A1E-6FB9-4FA2-B5EA-22DF8BD318F9}"/>
              </a:ext>
            </a:extLst>
          </p:cNvPr>
          <p:cNvSpPr>
            <a:spLocks noChangeArrowheads="1"/>
          </p:cNvSpPr>
          <p:nvPr/>
        </p:nvSpPr>
        <p:spPr bwMode="auto">
          <a:xfrm>
            <a:off x="4800600" y="17526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21 </a:t>
            </a:r>
          </a:p>
        </p:txBody>
      </p:sp>
      <p:sp>
        <p:nvSpPr>
          <p:cNvPr id="54" name="Text Box 53">
            <a:extLst>
              <a:ext uri="{FF2B5EF4-FFF2-40B4-BE49-F238E27FC236}">
                <a16:creationId xmlns:a16="http://schemas.microsoft.com/office/drawing/2014/main" id="{DF696B22-FCAF-4F4B-A2C5-5E589CA384C7}"/>
              </a:ext>
            </a:extLst>
          </p:cNvPr>
          <p:cNvSpPr txBox="1">
            <a:spLocks noChangeArrowheads="1"/>
          </p:cNvSpPr>
          <p:nvPr/>
        </p:nvSpPr>
        <p:spPr bwMode="auto">
          <a:xfrm>
            <a:off x="6248400" y="5486400"/>
            <a:ext cx="2667000" cy="369888"/>
          </a:xfrm>
          <a:prstGeom prst="rect">
            <a:avLst/>
          </a:prstGeom>
          <a:noFill/>
          <a:ln w="12700">
            <a:solidFill>
              <a:srgbClr val="000000"/>
            </a:solidFill>
            <a:miter lim="800000"/>
            <a:headEnd/>
            <a:tailEnd/>
          </a:ln>
          <a:effec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spcBef>
                <a:spcPct val="50000"/>
              </a:spcBef>
            </a:pPr>
            <a:r>
              <a:rPr lang="en-US" altLang="en-US" sz="1800">
                <a:solidFill>
                  <a:srgbClr val="000000"/>
                </a:solidFill>
                <a:effectLst>
                  <a:outerShdw blurRad="38100" dist="38100" dir="2700000" algn="tl">
                    <a:srgbClr val="C0C0C0"/>
                  </a:outerShdw>
                </a:effectLst>
              </a:rPr>
              <a:t> Project’s EF = 33</a:t>
            </a:r>
          </a:p>
        </p:txBody>
      </p:sp>
      <p:sp>
        <p:nvSpPr>
          <p:cNvPr id="55" name="Line 54">
            <a:extLst>
              <a:ext uri="{FF2B5EF4-FFF2-40B4-BE49-F238E27FC236}">
                <a16:creationId xmlns:a16="http://schemas.microsoft.com/office/drawing/2014/main" id="{72404475-1758-434E-A9C9-0B4EB82628AE}"/>
              </a:ext>
            </a:extLst>
          </p:cNvPr>
          <p:cNvSpPr>
            <a:spLocks noChangeShapeType="1"/>
          </p:cNvSpPr>
          <p:nvPr/>
        </p:nvSpPr>
        <p:spPr bwMode="auto">
          <a:xfrm flipV="1">
            <a:off x="7467600" y="5029200"/>
            <a:ext cx="0" cy="381000"/>
          </a:xfrm>
          <a:prstGeom prst="line">
            <a:avLst/>
          </a:prstGeom>
          <a:noFill/>
          <a:ln w="28575">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C33DD-8B34-4A71-9467-CCCE6E9E4356}"/>
              </a:ext>
            </a:extLst>
          </p:cNvPr>
          <p:cNvSpPr>
            <a:spLocks noGrp="1"/>
          </p:cNvSpPr>
          <p:nvPr>
            <p:ph type="title"/>
          </p:nvPr>
        </p:nvSpPr>
        <p:spPr/>
        <p:txBody>
          <a:bodyPr/>
          <a:lstStyle/>
          <a:p>
            <a:r>
              <a:rPr lang="en-US" altLang="en-US">
                <a:effectLst>
                  <a:outerShdw blurRad="38100" dist="38100" dir="2700000" algn="tl">
                    <a:srgbClr val="C0C0C0"/>
                  </a:outerShdw>
                </a:effectLst>
                <a:ea typeface="ＭＳ Ｐゴシック" panose="020B0600070205080204" pitchFamily="34" charset="-128"/>
              </a:rPr>
              <a:t>CPM example</a:t>
            </a:r>
          </a:p>
        </p:txBody>
      </p:sp>
      <p:sp>
        <p:nvSpPr>
          <p:cNvPr id="96259" name="Footer Placeholder 3">
            <a:extLst>
              <a:ext uri="{FF2B5EF4-FFF2-40B4-BE49-F238E27FC236}">
                <a16:creationId xmlns:a16="http://schemas.microsoft.com/office/drawing/2014/main" id="{C03B176C-E40A-442F-A1BB-00B5D816CC20}"/>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
        <p:nvSpPr>
          <p:cNvPr id="5" name="Slide Number Placeholder 4">
            <a:extLst>
              <a:ext uri="{FF2B5EF4-FFF2-40B4-BE49-F238E27FC236}">
                <a16:creationId xmlns:a16="http://schemas.microsoft.com/office/drawing/2014/main" id="{65C1A908-8405-4E98-B4F5-4D692C2FB722}"/>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8873B34B-D644-4CC7-AC0C-0DF8BAD5CB3D}" type="slidenum">
              <a:rPr lang="en-US" altLang="en-US" sz="1200">
                <a:solidFill>
                  <a:srgbClr val="B5A788"/>
                </a:solidFill>
                <a:latin typeface="Gill Sans MT" panose="020B0502020104020203" pitchFamily="34" charset="0"/>
              </a:rPr>
              <a:pPr eaLnBrk="1" hangingPunct="1"/>
              <a:t>61</a:t>
            </a:fld>
            <a:endParaRPr lang="en-US" altLang="en-US" sz="1200">
              <a:solidFill>
                <a:srgbClr val="B5A788"/>
              </a:solidFill>
              <a:latin typeface="Gill Sans MT" panose="020B0502020104020203" pitchFamily="34" charset="0"/>
            </a:endParaRPr>
          </a:p>
        </p:txBody>
      </p:sp>
      <p:sp>
        <p:nvSpPr>
          <p:cNvPr id="6" name="Oval 5">
            <a:extLst>
              <a:ext uri="{FF2B5EF4-FFF2-40B4-BE49-F238E27FC236}">
                <a16:creationId xmlns:a16="http://schemas.microsoft.com/office/drawing/2014/main" id="{A88CFA58-0391-4DA7-B8FB-E6BA41327F8A}"/>
              </a:ext>
            </a:extLst>
          </p:cNvPr>
          <p:cNvSpPr>
            <a:spLocks noChangeArrowheads="1"/>
          </p:cNvSpPr>
          <p:nvPr/>
        </p:nvSpPr>
        <p:spPr bwMode="auto">
          <a:xfrm>
            <a:off x="1219200" y="3619500"/>
            <a:ext cx="417513" cy="406400"/>
          </a:xfrm>
          <a:prstGeom prst="ellipse">
            <a:avLst/>
          </a:prstGeom>
          <a:solidFill>
            <a:srgbClr val="FFFFFF"/>
          </a:solid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 name="Oval 6">
            <a:extLst>
              <a:ext uri="{FF2B5EF4-FFF2-40B4-BE49-F238E27FC236}">
                <a16:creationId xmlns:a16="http://schemas.microsoft.com/office/drawing/2014/main" id="{BE0B3A85-38DD-4E57-9B7E-EC92FC745FF4}"/>
              </a:ext>
            </a:extLst>
          </p:cNvPr>
          <p:cNvSpPr>
            <a:spLocks noChangeArrowheads="1"/>
          </p:cNvSpPr>
          <p:nvPr/>
        </p:nvSpPr>
        <p:spPr bwMode="auto">
          <a:xfrm>
            <a:off x="7958138" y="3619500"/>
            <a:ext cx="417512" cy="406400"/>
          </a:xfrm>
          <a:prstGeom prst="ellipse">
            <a:avLst/>
          </a:prstGeom>
          <a:solidFill>
            <a:srgbClr val="FFFFFF"/>
          </a:solid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8" name="Oval 7">
            <a:extLst>
              <a:ext uri="{FF2B5EF4-FFF2-40B4-BE49-F238E27FC236}">
                <a16:creationId xmlns:a16="http://schemas.microsoft.com/office/drawing/2014/main" id="{40E2008D-13F0-4CD0-90EC-1C0065D97AE5}"/>
              </a:ext>
            </a:extLst>
          </p:cNvPr>
          <p:cNvSpPr>
            <a:spLocks noChangeArrowheads="1"/>
          </p:cNvSpPr>
          <p:nvPr/>
        </p:nvSpPr>
        <p:spPr bwMode="auto">
          <a:xfrm>
            <a:off x="3513138" y="2016125"/>
            <a:ext cx="417512" cy="406400"/>
          </a:xfrm>
          <a:prstGeom prst="ellipse">
            <a:avLst/>
          </a:prstGeom>
          <a:solidFill>
            <a:srgbClr val="FFFFFF"/>
          </a:solid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9" name="Oval 8">
            <a:extLst>
              <a:ext uri="{FF2B5EF4-FFF2-40B4-BE49-F238E27FC236}">
                <a16:creationId xmlns:a16="http://schemas.microsoft.com/office/drawing/2014/main" id="{D2E4F375-86DB-459F-8C1E-17DA2046F6DF}"/>
              </a:ext>
            </a:extLst>
          </p:cNvPr>
          <p:cNvSpPr>
            <a:spLocks noChangeArrowheads="1"/>
          </p:cNvSpPr>
          <p:nvPr/>
        </p:nvSpPr>
        <p:spPr bwMode="auto">
          <a:xfrm>
            <a:off x="5305425" y="2852738"/>
            <a:ext cx="417513" cy="406400"/>
          </a:xfrm>
          <a:prstGeom prst="ellipse">
            <a:avLst/>
          </a:prstGeom>
          <a:solidFill>
            <a:srgbClr val="FFFFFF"/>
          </a:solid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10" name="Oval 9">
            <a:extLst>
              <a:ext uri="{FF2B5EF4-FFF2-40B4-BE49-F238E27FC236}">
                <a16:creationId xmlns:a16="http://schemas.microsoft.com/office/drawing/2014/main" id="{762CB42A-2B94-4FCB-80B5-55F390B98254}"/>
              </a:ext>
            </a:extLst>
          </p:cNvPr>
          <p:cNvSpPr>
            <a:spLocks noChangeArrowheads="1"/>
          </p:cNvSpPr>
          <p:nvPr/>
        </p:nvSpPr>
        <p:spPr bwMode="auto">
          <a:xfrm>
            <a:off x="3441700" y="5918200"/>
            <a:ext cx="417513" cy="406400"/>
          </a:xfrm>
          <a:prstGeom prst="ellipse">
            <a:avLst/>
          </a:prstGeom>
          <a:solidFill>
            <a:srgbClr val="FFFFFF"/>
          </a:solid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11" name="Oval 10">
            <a:extLst>
              <a:ext uri="{FF2B5EF4-FFF2-40B4-BE49-F238E27FC236}">
                <a16:creationId xmlns:a16="http://schemas.microsoft.com/office/drawing/2014/main" id="{8BF65C57-F8D7-4AC4-AA0F-35B7E217E6B9}"/>
              </a:ext>
            </a:extLst>
          </p:cNvPr>
          <p:cNvSpPr>
            <a:spLocks noChangeArrowheads="1"/>
          </p:cNvSpPr>
          <p:nvPr/>
        </p:nvSpPr>
        <p:spPr bwMode="auto">
          <a:xfrm>
            <a:off x="3441700" y="4176713"/>
            <a:ext cx="417513" cy="406400"/>
          </a:xfrm>
          <a:prstGeom prst="ellipse">
            <a:avLst/>
          </a:prstGeom>
          <a:solidFill>
            <a:srgbClr val="FFFFFF"/>
          </a:solid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12" name="Line 11">
            <a:extLst>
              <a:ext uri="{FF2B5EF4-FFF2-40B4-BE49-F238E27FC236}">
                <a16:creationId xmlns:a16="http://schemas.microsoft.com/office/drawing/2014/main" id="{0AEDB0FE-1568-42D9-A93F-0A025D2B1914}"/>
              </a:ext>
            </a:extLst>
          </p:cNvPr>
          <p:cNvSpPr>
            <a:spLocks noChangeShapeType="1"/>
          </p:cNvSpPr>
          <p:nvPr/>
        </p:nvSpPr>
        <p:spPr bwMode="auto">
          <a:xfrm flipV="1">
            <a:off x="1577975" y="2284413"/>
            <a:ext cx="1922463" cy="1335087"/>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3" name="Line 12">
            <a:extLst>
              <a:ext uri="{FF2B5EF4-FFF2-40B4-BE49-F238E27FC236}">
                <a16:creationId xmlns:a16="http://schemas.microsoft.com/office/drawing/2014/main" id="{2D37D945-2992-40FA-AF71-8DC99DC48CE4}"/>
              </a:ext>
            </a:extLst>
          </p:cNvPr>
          <p:cNvSpPr>
            <a:spLocks noChangeShapeType="1"/>
          </p:cNvSpPr>
          <p:nvPr/>
        </p:nvSpPr>
        <p:spPr bwMode="auto">
          <a:xfrm flipV="1">
            <a:off x="3943350" y="1657350"/>
            <a:ext cx="2066925" cy="498475"/>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4" name="Line 13">
            <a:extLst>
              <a:ext uri="{FF2B5EF4-FFF2-40B4-BE49-F238E27FC236}">
                <a16:creationId xmlns:a16="http://schemas.microsoft.com/office/drawing/2014/main" id="{9DA4F95C-13B3-4550-BFBC-48D9074ADF39}"/>
              </a:ext>
            </a:extLst>
          </p:cNvPr>
          <p:cNvSpPr>
            <a:spLocks noChangeShapeType="1"/>
          </p:cNvSpPr>
          <p:nvPr/>
        </p:nvSpPr>
        <p:spPr bwMode="auto">
          <a:xfrm>
            <a:off x="6446838" y="1727200"/>
            <a:ext cx="1570037" cy="1879600"/>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5" name="Line 14">
            <a:extLst>
              <a:ext uri="{FF2B5EF4-FFF2-40B4-BE49-F238E27FC236}">
                <a16:creationId xmlns:a16="http://schemas.microsoft.com/office/drawing/2014/main" id="{52B04329-7DBC-4980-962E-77FDA0F396C7}"/>
              </a:ext>
            </a:extLst>
          </p:cNvPr>
          <p:cNvSpPr>
            <a:spLocks noChangeShapeType="1"/>
          </p:cNvSpPr>
          <p:nvPr/>
        </p:nvSpPr>
        <p:spPr bwMode="auto">
          <a:xfrm>
            <a:off x="3871913" y="2365375"/>
            <a:ext cx="1420812" cy="614363"/>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6" name="Line 15">
            <a:extLst>
              <a:ext uri="{FF2B5EF4-FFF2-40B4-BE49-F238E27FC236}">
                <a16:creationId xmlns:a16="http://schemas.microsoft.com/office/drawing/2014/main" id="{F912912E-0BF1-452E-8605-C8F9D75FB0AA}"/>
              </a:ext>
            </a:extLst>
          </p:cNvPr>
          <p:cNvSpPr>
            <a:spLocks noChangeShapeType="1"/>
          </p:cNvSpPr>
          <p:nvPr/>
        </p:nvSpPr>
        <p:spPr bwMode="auto">
          <a:xfrm>
            <a:off x="5735638" y="3132138"/>
            <a:ext cx="2209800" cy="684212"/>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7" name="Line 16">
            <a:extLst>
              <a:ext uri="{FF2B5EF4-FFF2-40B4-BE49-F238E27FC236}">
                <a16:creationId xmlns:a16="http://schemas.microsoft.com/office/drawing/2014/main" id="{5ABA82BF-00B3-4756-A9C4-68BAD14F7307}"/>
              </a:ext>
            </a:extLst>
          </p:cNvPr>
          <p:cNvSpPr>
            <a:spLocks noChangeShapeType="1"/>
          </p:cNvSpPr>
          <p:nvPr/>
        </p:nvSpPr>
        <p:spPr bwMode="auto">
          <a:xfrm>
            <a:off x="1649413" y="3827463"/>
            <a:ext cx="1779587" cy="476250"/>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8" name="Oval 17">
            <a:extLst>
              <a:ext uri="{FF2B5EF4-FFF2-40B4-BE49-F238E27FC236}">
                <a16:creationId xmlns:a16="http://schemas.microsoft.com/office/drawing/2014/main" id="{4477558F-88DF-4A0B-B88D-361717B9BEB1}"/>
              </a:ext>
            </a:extLst>
          </p:cNvPr>
          <p:cNvSpPr>
            <a:spLocks noChangeArrowheads="1"/>
          </p:cNvSpPr>
          <p:nvPr/>
        </p:nvSpPr>
        <p:spPr bwMode="auto">
          <a:xfrm>
            <a:off x="6094413" y="4873625"/>
            <a:ext cx="417512" cy="406400"/>
          </a:xfrm>
          <a:prstGeom prst="ellipse">
            <a:avLst/>
          </a:prstGeom>
          <a:solidFill>
            <a:srgbClr val="FFFFFF"/>
          </a:solid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19" name="Line 18">
            <a:extLst>
              <a:ext uri="{FF2B5EF4-FFF2-40B4-BE49-F238E27FC236}">
                <a16:creationId xmlns:a16="http://schemas.microsoft.com/office/drawing/2014/main" id="{296A272F-D330-47C4-8C5D-D588DABD671A}"/>
              </a:ext>
            </a:extLst>
          </p:cNvPr>
          <p:cNvSpPr>
            <a:spLocks noChangeShapeType="1"/>
          </p:cNvSpPr>
          <p:nvPr/>
        </p:nvSpPr>
        <p:spPr bwMode="auto">
          <a:xfrm>
            <a:off x="3871913" y="4454525"/>
            <a:ext cx="2209800" cy="546100"/>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20" name="Line 19">
            <a:extLst>
              <a:ext uri="{FF2B5EF4-FFF2-40B4-BE49-F238E27FC236}">
                <a16:creationId xmlns:a16="http://schemas.microsoft.com/office/drawing/2014/main" id="{769BA6AE-D9E7-4134-B194-98D564D884B3}"/>
              </a:ext>
            </a:extLst>
          </p:cNvPr>
          <p:cNvSpPr>
            <a:spLocks noChangeShapeType="1"/>
          </p:cNvSpPr>
          <p:nvPr/>
        </p:nvSpPr>
        <p:spPr bwMode="auto">
          <a:xfrm>
            <a:off x="1577975" y="4037013"/>
            <a:ext cx="1922463" cy="1939925"/>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21" name="Line 20">
            <a:extLst>
              <a:ext uri="{FF2B5EF4-FFF2-40B4-BE49-F238E27FC236}">
                <a16:creationId xmlns:a16="http://schemas.microsoft.com/office/drawing/2014/main" id="{E625D690-FE7A-4BFB-9A75-0C3519A27FCD}"/>
              </a:ext>
            </a:extLst>
          </p:cNvPr>
          <p:cNvSpPr>
            <a:spLocks noChangeShapeType="1"/>
          </p:cNvSpPr>
          <p:nvPr/>
        </p:nvSpPr>
        <p:spPr bwMode="auto">
          <a:xfrm flipV="1">
            <a:off x="3871913" y="5210175"/>
            <a:ext cx="2281237" cy="917575"/>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22" name="Line 21">
            <a:extLst>
              <a:ext uri="{FF2B5EF4-FFF2-40B4-BE49-F238E27FC236}">
                <a16:creationId xmlns:a16="http://schemas.microsoft.com/office/drawing/2014/main" id="{38F0230D-E642-47CF-8109-170883C0CFDB}"/>
              </a:ext>
            </a:extLst>
          </p:cNvPr>
          <p:cNvSpPr>
            <a:spLocks noChangeShapeType="1"/>
          </p:cNvSpPr>
          <p:nvPr/>
        </p:nvSpPr>
        <p:spPr bwMode="auto">
          <a:xfrm flipV="1">
            <a:off x="6523038" y="4025900"/>
            <a:ext cx="1493837" cy="985838"/>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23" name="Rectangle 22">
            <a:extLst>
              <a:ext uri="{FF2B5EF4-FFF2-40B4-BE49-F238E27FC236}">
                <a16:creationId xmlns:a16="http://schemas.microsoft.com/office/drawing/2014/main" id="{96D7FA05-E573-42B8-9AE0-04425928D223}"/>
              </a:ext>
            </a:extLst>
          </p:cNvPr>
          <p:cNvSpPr>
            <a:spLocks noChangeArrowheads="1"/>
          </p:cNvSpPr>
          <p:nvPr/>
        </p:nvSpPr>
        <p:spPr bwMode="auto">
          <a:xfrm>
            <a:off x="2054225" y="2362200"/>
            <a:ext cx="568325" cy="366713"/>
          </a:xfrm>
          <a:prstGeom prst="rect">
            <a:avLst/>
          </a:prstGeom>
          <a:solidFill>
            <a:srgbClr val="FFFFFF"/>
          </a:solid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a, 6</a:t>
            </a:r>
          </a:p>
        </p:txBody>
      </p:sp>
      <p:sp>
        <p:nvSpPr>
          <p:cNvPr id="24" name="Rectangle 23">
            <a:extLst>
              <a:ext uri="{FF2B5EF4-FFF2-40B4-BE49-F238E27FC236}">
                <a16:creationId xmlns:a16="http://schemas.microsoft.com/office/drawing/2014/main" id="{C00EF4F8-3859-43A0-A6BB-3DAB5BB48903}"/>
              </a:ext>
            </a:extLst>
          </p:cNvPr>
          <p:cNvSpPr>
            <a:spLocks noChangeArrowheads="1"/>
          </p:cNvSpPr>
          <p:nvPr/>
        </p:nvSpPr>
        <p:spPr bwMode="auto">
          <a:xfrm>
            <a:off x="4865688" y="1143000"/>
            <a:ext cx="631825" cy="366713"/>
          </a:xfrm>
          <a:prstGeom prst="rect">
            <a:avLst/>
          </a:prstGeom>
          <a:solidFill>
            <a:srgbClr val="FFFFFF"/>
          </a:solid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f, 15</a:t>
            </a:r>
          </a:p>
        </p:txBody>
      </p:sp>
      <p:sp>
        <p:nvSpPr>
          <p:cNvPr id="25" name="Rectangle 24">
            <a:extLst>
              <a:ext uri="{FF2B5EF4-FFF2-40B4-BE49-F238E27FC236}">
                <a16:creationId xmlns:a16="http://schemas.microsoft.com/office/drawing/2014/main" id="{E39D37F7-5BC4-44A8-9AF3-F95504C9D2D6}"/>
              </a:ext>
            </a:extLst>
          </p:cNvPr>
          <p:cNvSpPr>
            <a:spLocks noChangeArrowheads="1"/>
          </p:cNvSpPr>
          <p:nvPr/>
        </p:nvSpPr>
        <p:spPr bwMode="auto">
          <a:xfrm>
            <a:off x="2416175" y="3581400"/>
            <a:ext cx="568325" cy="366713"/>
          </a:xfrm>
          <a:prstGeom prst="rect">
            <a:avLst/>
          </a:prstGeom>
          <a:solidFill>
            <a:srgbClr val="FFFFFF"/>
          </a:solid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b, 8</a:t>
            </a:r>
          </a:p>
        </p:txBody>
      </p:sp>
      <p:sp>
        <p:nvSpPr>
          <p:cNvPr id="26" name="Rectangle 25">
            <a:extLst>
              <a:ext uri="{FF2B5EF4-FFF2-40B4-BE49-F238E27FC236}">
                <a16:creationId xmlns:a16="http://schemas.microsoft.com/office/drawing/2014/main" id="{44575328-1D14-4701-A090-DDE83F97950A}"/>
              </a:ext>
            </a:extLst>
          </p:cNvPr>
          <p:cNvSpPr>
            <a:spLocks noChangeArrowheads="1"/>
          </p:cNvSpPr>
          <p:nvPr/>
        </p:nvSpPr>
        <p:spPr bwMode="auto">
          <a:xfrm>
            <a:off x="2833688" y="4879975"/>
            <a:ext cx="554037" cy="366713"/>
          </a:xfrm>
          <a:prstGeom prst="rect">
            <a:avLst/>
          </a:prstGeom>
          <a:solidFill>
            <a:srgbClr val="FFFFFF"/>
          </a:solid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c, 5</a:t>
            </a:r>
          </a:p>
        </p:txBody>
      </p:sp>
      <p:sp>
        <p:nvSpPr>
          <p:cNvPr id="27" name="Rectangle 26">
            <a:extLst>
              <a:ext uri="{FF2B5EF4-FFF2-40B4-BE49-F238E27FC236}">
                <a16:creationId xmlns:a16="http://schemas.microsoft.com/office/drawing/2014/main" id="{7A7FC777-F89D-4A23-A965-63161F2E8115}"/>
              </a:ext>
            </a:extLst>
          </p:cNvPr>
          <p:cNvSpPr>
            <a:spLocks noChangeArrowheads="1"/>
          </p:cNvSpPr>
          <p:nvPr/>
        </p:nvSpPr>
        <p:spPr bwMode="auto">
          <a:xfrm>
            <a:off x="4191000" y="5337175"/>
            <a:ext cx="568325" cy="366713"/>
          </a:xfrm>
          <a:prstGeom prst="rect">
            <a:avLst/>
          </a:prstGeom>
          <a:solidFill>
            <a:srgbClr val="FFFFFF"/>
          </a:solid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e, 9</a:t>
            </a:r>
          </a:p>
        </p:txBody>
      </p:sp>
      <p:sp>
        <p:nvSpPr>
          <p:cNvPr id="28" name="Rectangle 27">
            <a:extLst>
              <a:ext uri="{FF2B5EF4-FFF2-40B4-BE49-F238E27FC236}">
                <a16:creationId xmlns:a16="http://schemas.microsoft.com/office/drawing/2014/main" id="{0ABD9AB1-9A21-42B5-82E6-CD3AA3647AEB}"/>
              </a:ext>
            </a:extLst>
          </p:cNvPr>
          <p:cNvSpPr>
            <a:spLocks noChangeArrowheads="1"/>
          </p:cNvSpPr>
          <p:nvPr/>
        </p:nvSpPr>
        <p:spPr bwMode="auto">
          <a:xfrm>
            <a:off x="4497388" y="3962400"/>
            <a:ext cx="696912" cy="366713"/>
          </a:xfrm>
          <a:prstGeom prst="rect">
            <a:avLst/>
          </a:prstGeom>
          <a:solidFill>
            <a:srgbClr val="FFFFFF"/>
          </a:solid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d, 13</a:t>
            </a:r>
          </a:p>
        </p:txBody>
      </p:sp>
      <p:sp>
        <p:nvSpPr>
          <p:cNvPr id="29" name="Rectangle 28">
            <a:extLst>
              <a:ext uri="{FF2B5EF4-FFF2-40B4-BE49-F238E27FC236}">
                <a16:creationId xmlns:a16="http://schemas.microsoft.com/office/drawing/2014/main" id="{7CE3868B-B56C-4F9F-AAED-9C4738AC0367}"/>
              </a:ext>
            </a:extLst>
          </p:cNvPr>
          <p:cNvSpPr>
            <a:spLocks noChangeArrowheads="1"/>
          </p:cNvSpPr>
          <p:nvPr/>
        </p:nvSpPr>
        <p:spPr bwMode="auto">
          <a:xfrm>
            <a:off x="4932363" y="2365375"/>
            <a:ext cx="696912" cy="366713"/>
          </a:xfrm>
          <a:prstGeom prst="rect">
            <a:avLst/>
          </a:prstGeom>
          <a:solidFill>
            <a:srgbClr val="FFFFFF"/>
          </a:solid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g, 17</a:t>
            </a:r>
          </a:p>
        </p:txBody>
      </p:sp>
      <p:sp>
        <p:nvSpPr>
          <p:cNvPr id="30" name="Rectangle 29">
            <a:extLst>
              <a:ext uri="{FF2B5EF4-FFF2-40B4-BE49-F238E27FC236}">
                <a16:creationId xmlns:a16="http://schemas.microsoft.com/office/drawing/2014/main" id="{E9E77C98-99F6-4F26-BF63-99DB9AC37D7F}"/>
              </a:ext>
            </a:extLst>
          </p:cNvPr>
          <p:cNvSpPr>
            <a:spLocks noChangeArrowheads="1"/>
          </p:cNvSpPr>
          <p:nvPr/>
        </p:nvSpPr>
        <p:spPr bwMode="auto">
          <a:xfrm>
            <a:off x="7086600" y="1752600"/>
            <a:ext cx="568325" cy="366713"/>
          </a:xfrm>
          <a:prstGeom prst="rect">
            <a:avLst/>
          </a:prstGeom>
          <a:solidFill>
            <a:srgbClr val="FFFFFF"/>
          </a:solid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h, 9</a:t>
            </a:r>
          </a:p>
        </p:txBody>
      </p:sp>
      <p:sp>
        <p:nvSpPr>
          <p:cNvPr id="31" name="Rectangle 30">
            <a:extLst>
              <a:ext uri="{FF2B5EF4-FFF2-40B4-BE49-F238E27FC236}">
                <a16:creationId xmlns:a16="http://schemas.microsoft.com/office/drawing/2014/main" id="{9ECB36D3-0557-4715-93AF-133F0050883C}"/>
              </a:ext>
            </a:extLst>
          </p:cNvPr>
          <p:cNvSpPr>
            <a:spLocks noChangeArrowheads="1"/>
          </p:cNvSpPr>
          <p:nvPr/>
        </p:nvSpPr>
        <p:spPr bwMode="auto">
          <a:xfrm>
            <a:off x="6172200" y="2743200"/>
            <a:ext cx="490538" cy="366713"/>
          </a:xfrm>
          <a:prstGeom prst="rect">
            <a:avLst/>
          </a:prstGeom>
          <a:solidFill>
            <a:srgbClr val="FFFFFF"/>
          </a:solid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i, 6</a:t>
            </a:r>
          </a:p>
        </p:txBody>
      </p:sp>
      <p:sp>
        <p:nvSpPr>
          <p:cNvPr id="32" name="Rectangle 31">
            <a:extLst>
              <a:ext uri="{FF2B5EF4-FFF2-40B4-BE49-F238E27FC236}">
                <a16:creationId xmlns:a16="http://schemas.microsoft.com/office/drawing/2014/main" id="{7EA6AE93-7B71-42A5-A70C-E49046B7BB1E}"/>
              </a:ext>
            </a:extLst>
          </p:cNvPr>
          <p:cNvSpPr>
            <a:spLocks noChangeArrowheads="1"/>
          </p:cNvSpPr>
          <p:nvPr/>
        </p:nvSpPr>
        <p:spPr bwMode="auto">
          <a:xfrm>
            <a:off x="6553200" y="4038600"/>
            <a:ext cx="631825" cy="366713"/>
          </a:xfrm>
          <a:prstGeom prst="rect">
            <a:avLst/>
          </a:prstGeom>
          <a:solidFill>
            <a:srgbClr val="FFFFFF"/>
          </a:solid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j, 12</a:t>
            </a:r>
          </a:p>
        </p:txBody>
      </p:sp>
      <p:sp>
        <p:nvSpPr>
          <p:cNvPr id="33" name="Oval 32">
            <a:extLst>
              <a:ext uri="{FF2B5EF4-FFF2-40B4-BE49-F238E27FC236}">
                <a16:creationId xmlns:a16="http://schemas.microsoft.com/office/drawing/2014/main" id="{531D887F-DD53-4AB3-9D4A-0C2455663CCC}"/>
              </a:ext>
            </a:extLst>
          </p:cNvPr>
          <p:cNvSpPr>
            <a:spLocks noChangeArrowheads="1"/>
          </p:cNvSpPr>
          <p:nvPr/>
        </p:nvSpPr>
        <p:spPr bwMode="auto">
          <a:xfrm>
            <a:off x="6027738" y="1447800"/>
            <a:ext cx="419100" cy="406400"/>
          </a:xfrm>
          <a:prstGeom prst="ellipse">
            <a:avLst/>
          </a:prstGeom>
          <a:solidFill>
            <a:srgbClr val="FFFFFF"/>
          </a:solid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96289" name="Rectangle 33">
            <a:extLst>
              <a:ext uri="{FF2B5EF4-FFF2-40B4-BE49-F238E27FC236}">
                <a16:creationId xmlns:a16="http://schemas.microsoft.com/office/drawing/2014/main" id="{595EDEAE-F44F-43FF-B78C-81557516C4F1}"/>
              </a:ext>
            </a:extLst>
          </p:cNvPr>
          <p:cNvSpPr>
            <a:spLocks noChangeArrowheads="1"/>
          </p:cNvSpPr>
          <p:nvPr/>
        </p:nvSpPr>
        <p:spPr bwMode="auto">
          <a:xfrm>
            <a:off x="1905000" y="28194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0</a:t>
            </a:r>
          </a:p>
        </p:txBody>
      </p:sp>
      <p:sp>
        <p:nvSpPr>
          <p:cNvPr id="96290" name="Rectangle 34">
            <a:extLst>
              <a:ext uri="{FF2B5EF4-FFF2-40B4-BE49-F238E27FC236}">
                <a16:creationId xmlns:a16="http://schemas.microsoft.com/office/drawing/2014/main" id="{A4D63D2F-980B-49B2-8B3A-7F2E68C4BEB1}"/>
              </a:ext>
            </a:extLst>
          </p:cNvPr>
          <p:cNvSpPr>
            <a:spLocks noChangeArrowheads="1"/>
          </p:cNvSpPr>
          <p:nvPr/>
        </p:nvSpPr>
        <p:spPr bwMode="auto">
          <a:xfrm>
            <a:off x="2362200" y="28194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6</a:t>
            </a:r>
          </a:p>
        </p:txBody>
      </p:sp>
      <p:sp>
        <p:nvSpPr>
          <p:cNvPr id="96291" name="Rectangle 35">
            <a:extLst>
              <a:ext uri="{FF2B5EF4-FFF2-40B4-BE49-F238E27FC236}">
                <a16:creationId xmlns:a16="http://schemas.microsoft.com/office/drawing/2014/main" id="{B764B5EA-9026-4047-A066-74FB706BB8CB}"/>
              </a:ext>
            </a:extLst>
          </p:cNvPr>
          <p:cNvSpPr>
            <a:spLocks noChangeArrowheads="1"/>
          </p:cNvSpPr>
          <p:nvPr/>
        </p:nvSpPr>
        <p:spPr bwMode="auto">
          <a:xfrm>
            <a:off x="2286000" y="40386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0</a:t>
            </a:r>
          </a:p>
        </p:txBody>
      </p:sp>
      <p:sp>
        <p:nvSpPr>
          <p:cNvPr id="96292" name="Rectangle 36">
            <a:extLst>
              <a:ext uri="{FF2B5EF4-FFF2-40B4-BE49-F238E27FC236}">
                <a16:creationId xmlns:a16="http://schemas.microsoft.com/office/drawing/2014/main" id="{660FEFB5-7880-4A01-93D9-DAEA67EE6196}"/>
              </a:ext>
            </a:extLst>
          </p:cNvPr>
          <p:cNvSpPr>
            <a:spLocks noChangeArrowheads="1"/>
          </p:cNvSpPr>
          <p:nvPr/>
        </p:nvSpPr>
        <p:spPr bwMode="auto">
          <a:xfrm>
            <a:off x="2743200" y="40386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8</a:t>
            </a:r>
          </a:p>
        </p:txBody>
      </p:sp>
      <p:sp>
        <p:nvSpPr>
          <p:cNvPr id="96293" name="Rectangle 37">
            <a:extLst>
              <a:ext uri="{FF2B5EF4-FFF2-40B4-BE49-F238E27FC236}">
                <a16:creationId xmlns:a16="http://schemas.microsoft.com/office/drawing/2014/main" id="{542B1938-87F8-47FB-9410-CA92044D314A}"/>
              </a:ext>
            </a:extLst>
          </p:cNvPr>
          <p:cNvSpPr>
            <a:spLocks noChangeArrowheads="1"/>
          </p:cNvSpPr>
          <p:nvPr/>
        </p:nvSpPr>
        <p:spPr bwMode="auto">
          <a:xfrm>
            <a:off x="2362200" y="53340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0</a:t>
            </a:r>
          </a:p>
        </p:txBody>
      </p:sp>
      <p:sp>
        <p:nvSpPr>
          <p:cNvPr id="96294" name="Rectangle 38">
            <a:extLst>
              <a:ext uri="{FF2B5EF4-FFF2-40B4-BE49-F238E27FC236}">
                <a16:creationId xmlns:a16="http://schemas.microsoft.com/office/drawing/2014/main" id="{A404BAB4-EC8B-4DD1-8A06-CAD92C94EAE1}"/>
              </a:ext>
            </a:extLst>
          </p:cNvPr>
          <p:cNvSpPr>
            <a:spLocks noChangeArrowheads="1"/>
          </p:cNvSpPr>
          <p:nvPr/>
        </p:nvSpPr>
        <p:spPr bwMode="auto">
          <a:xfrm>
            <a:off x="2819400" y="53340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5</a:t>
            </a:r>
          </a:p>
        </p:txBody>
      </p:sp>
      <p:sp>
        <p:nvSpPr>
          <p:cNvPr id="96295" name="Rectangle 39">
            <a:extLst>
              <a:ext uri="{FF2B5EF4-FFF2-40B4-BE49-F238E27FC236}">
                <a16:creationId xmlns:a16="http://schemas.microsoft.com/office/drawing/2014/main" id="{58FF9916-5E4C-4567-A062-1400D9A1C460}"/>
              </a:ext>
            </a:extLst>
          </p:cNvPr>
          <p:cNvSpPr>
            <a:spLocks noChangeArrowheads="1"/>
          </p:cNvSpPr>
          <p:nvPr/>
        </p:nvSpPr>
        <p:spPr bwMode="auto">
          <a:xfrm>
            <a:off x="4191000" y="57912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5</a:t>
            </a:r>
          </a:p>
        </p:txBody>
      </p:sp>
      <p:sp>
        <p:nvSpPr>
          <p:cNvPr id="96296" name="Rectangle 40">
            <a:extLst>
              <a:ext uri="{FF2B5EF4-FFF2-40B4-BE49-F238E27FC236}">
                <a16:creationId xmlns:a16="http://schemas.microsoft.com/office/drawing/2014/main" id="{16F9688C-E98D-4B3F-970B-935BCF4DC512}"/>
              </a:ext>
            </a:extLst>
          </p:cNvPr>
          <p:cNvSpPr>
            <a:spLocks noChangeArrowheads="1"/>
          </p:cNvSpPr>
          <p:nvPr/>
        </p:nvSpPr>
        <p:spPr bwMode="auto">
          <a:xfrm>
            <a:off x="4648200" y="57912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14 </a:t>
            </a:r>
          </a:p>
        </p:txBody>
      </p:sp>
      <p:sp>
        <p:nvSpPr>
          <p:cNvPr id="96297" name="Rectangle 41">
            <a:extLst>
              <a:ext uri="{FF2B5EF4-FFF2-40B4-BE49-F238E27FC236}">
                <a16:creationId xmlns:a16="http://schemas.microsoft.com/office/drawing/2014/main" id="{00992676-D507-4DD7-A4F2-C5D349BB78A6}"/>
              </a:ext>
            </a:extLst>
          </p:cNvPr>
          <p:cNvSpPr>
            <a:spLocks noChangeArrowheads="1"/>
          </p:cNvSpPr>
          <p:nvPr/>
        </p:nvSpPr>
        <p:spPr bwMode="auto">
          <a:xfrm>
            <a:off x="4419600" y="44196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8 </a:t>
            </a:r>
          </a:p>
        </p:txBody>
      </p:sp>
      <p:sp>
        <p:nvSpPr>
          <p:cNvPr id="96298" name="Rectangle 42">
            <a:extLst>
              <a:ext uri="{FF2B5EF4-FFF2-40B4-BE49-F238E27FC236}">
                <a16:creationId xmlns:a16="http://schemas.microsoft.com/office/drawing/2014/main" id="{768A27F8-9A6E-4801-9343-0D3777E27EA3}"/>
              </a:ext>
            </a:extLst>
          </p:cNvPr>
          <p:cNvSpPr>
            <a:spLocks noChangeArrowheads="1"/>
          </p:cNvSpPr>
          <p:nvPr/>
        </p:nvSpPr>
        <p:spPr bwMode="auto">
          <a:xfrm>
            <a:off x="4876800" y="44196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21 </a:t>
            </a:r>
          </a:p>
        </p:txBody>
      </p:sp>
      <p:sp>
        <p:nvSpPr>
          <p:cNvPr id="96299" name="Rectangle 43">
            <a:extLst>
              <a:ext uri="{FF2B5EF4-FFF2-40B4-BE49-F238E27FC236}">
                <a16:creationId xmlns:a16="http://schemas.microsoft.com/office/drawing/2014/main" id="{84169984-143C-4CE0-9CDE-1CC9E28B1133}"/>
              </a:ext>
            </a:extLst>
          </p:cNvPr>
          <p:cNvSpPr>
            <a:spLocks noChangeArrowheads="1"/>
          </p:cNvSpPr>
          <p:nvPr/>
        </p:nvSpPr>
        <p:spPr bwMode="auto">
          <a:xfrm>
            <a:off x="6781800" y="45720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21</a:t>
            </a:r>
          </a:p>
        </p:txBody>
      </p:sp>
      <p:sp>
        <p:nvSpPr>
          <p:cNvPr id="96300" name="Rectangle 44">
            <a:extLst>
              <a:ext uri="{FF2B5EF4-FFF2-40B4-BE49-F238E27FC236}">
                <a16:creationId xmlns:a16="http://schemas.microsoft.com/office/drawing/2014/main" id="{DE0EDFD5-D5F7-4398-96AD-455BD0E10773}"/>
              </a:ext>
            </a:extLst>
          </p:cNvPr>
          <p:cNvSpPr>
            <a:spLocks noChangeArrowheads="1"/>
          </p:cNvSpPr>
          <p:nvPr/>
        </p:nvSpPr>
        <p:spPr bwMode="auto">
          <a:xfrm>
            <a:off x="7239000" y="45720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33</a:t>
            </a:r>
          </a:p>
        </p:txBody>
      </p:sp>
      <p:sp>
        <p:nvSpPr>
          <p:cNvPr id="96301" name="Rectangle 45">
            <a:extLst>
              <a:ext uri="{FF2B5EF4-FFF2-40B4-BE49-F238E27FC236}">
                <a16:creationId xmlns:a16="http://schemas.microsoft.com/office/drawing/2014/main" id="{BC8310CA-722E-46EB-A60A-68EF9D7E869C}"/>
              </a:ext>
            </a:extLst>
          </p:cNvPr>
          <p:cNvSpPr>
            <a:spLocks noChangeArrowheads="1"/>
          </p:cNvSpPr>
          <p:nvPr/>
        </p:nvSpPr>
        <p:spPr bwMode="auto">
          <a:xfrm>
            <a:off x="4038600" y="27432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6 </a:t>
            </a:r>
          </a:p>
        </p:txBody>
      </p:sp>
      <p:sp>
        <p:nvSpPr>
          <p:cNvPr id="96302" name="Rectangle 46">
            <a:extLst>
              <a:ext uri="{FF2B5EF4-FFF2-40B4-BE49-F238E27FC236}">
                <a16:creationId xmlns:a16="http://schemas.microsoft.com/office/drawing/2014/main" id="{9DCB06A2-4289-406D-9ECC-4CF0815DEC9A}"/>
              </a:ext>
            </a:extLst>
          </p:cNvPr>
          <p:cNvSpPr>
            <a:spLocks noChangeArrowheads="1"/>
          </p:cNvSpPr>
          <p:nvPr/>
        </p:nvSpPr>
        <p:spPr bwMode="auto">
          <a:xfrm>
            <a:off x="4495800" y="27432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23 </a:t>
            </a:r>
          </a:p>
        </p:txBody>
      </p:sp>
      <p:sp>
        <p:nvSpPr>
          <p:cNvPr id="96303" name="Rectangle 47">
            <a:extLst>
              <a:ext uri="{FF2B5EF4-FFF2-40B4-BE49-F238E27FC236}">
                <a16:creationId xmlns:a16="http://schemas.microsoft.com/office/drawing/2014/main" id="{BA080D8D-641D-43D0-81A4-6E5B4A317520}"/>
              </a:ext>
            </a:extLst>
          </p:cNvPr>
          <p:cNvSpPr>
            <a:spLocks noChangeArrowheads="1"/>
          </p:cNvSpPr>
          <p:nvPr/>
        </p:nvSpPr>
        <p:spPr bwMode="auto">
          <a:xfrm>
            <a:off x="7010400" y="22098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21 </a:t>
            </a:r>
          </a:p>
        </p:txBody>
      </p:sp>
      <p:sp>
        <p:nvSpPr>
          <p:cNvPr id="96304" name="Rectangle 48">
            <a:extLst>
              <a:ext uri="{FF2B5EF4-FFF2-40B4-BE49-F238E27FC236}">
                <a16:creationId xmlns:a16="http://schemas.microsoft.com/office/drawing/2014/main" id="{6D4ED4AD-F953-4191-87D9-BF40F62A3224}"/>
              </a:ext>
            </a:extLst>
          </p:cNvPr>
          <p:cNvSpPr>
            <a:spLocks noChangeArrowheads="1"/>
          </p:cNvSpPr>
          <p:nvPr/>
        </p:nvSpPr>
        <p:spPr bwMode="auto">
          <a:xfrm>
            <a:off x="7467600" y="22098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30 </a:t>
            </a:r>
          </a:p>
        </p:txBody>
      </p:sp>
      <p:sp>
        <p:nvSpPr>
          <p:cNvPr id="96305" name="Rectangle 49">
            <a:extLst>
              <a:ext uri="{FF2B5EF4-FFF2-40B4-BE49-F238E27FC236}">
                <a16:creationId xmlns:a16="http://schemas.microsoft.com/office/drawing/2014/main" id="{2AC358EA-032E-4479-8DB8-1E96FECB7246}"/>
              </a:ext>
            </a:extLst>
          </p:cNvPr>
          <p:cNvSpPr>
            <a:spLocks noChangeArrowheads="1"/>
          </p:cNvSpPr>
          <p:nvPr/>
        </p:nvSpPr>
        <p:spPr bwMode="auto">
          <a:xfrm>
            <a:off x="6019800" y="32004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23 </a:t>
            </a:r>
          </a:p>
        </p:txBody>
      </p:sp>
      <p:sp>
        <p:nvSpPr>
          <p:cNvPr id="96306" name="Rectangle 50">
            <a:extLst>
              <a:ext uri="{FF2B5EF4-FFF2-40B4-BE49-F238E27FC236}">
                <a16:creationId xmlns:a16="http://schemas.microsoft.com/office/drawing/2014/main" id="{1E972E99-6F64-40D3-858B-D5847225AC63}"/>
              </a:ext>
            </a:extLst>
          </p:cNvPr>
          <p:cNvSpPr>
            <a:spLocks noChangeArrowheads="1"/>
          </p:cNvSpPr>
          <p:nvPr/>
        </p:nvSpPr>
        <p:spPr bwMode="auto">
          <a:xfrm>
            <a:off x="6477000" y="32004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29</a:t>
            </a:r>
          </a:p>
        </p:txBody>
      </p:sp>
      <p:sp>
        <p:nvSpPr>
          <p:cNvPr id="96307" name="Rectangle 51">
            <a:extLst>
              <a:ext uri="{FF2B5EF4-FFF2-40B4-BE49-F238E27FC236}">
                <a16:creationId xmlns:a16="http://schemas.microsoft.com/office/drawing/2014/main" id="{6C9478FA-5846-492F-B43F-31B85C9BDE05}"/>
              </a:ext>
            </a:extLst>
          </p:cNvPr>
          <p:cNvSpPr>
            <a:spLocks noChangeArrowheads="1"/>
          </p:cNvSpPr>
          <p:nvPr/>
        </p:nvSpPr>
        <p:spPr bwMode="auto">
          <a:xfrm>
            <a:off x="4724400" y="16002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6</a:t>
            </a:r>
          </a:p>
        </p:txBody>
      </p:sp>
      <p:sp>
        <p:nvSpPr>
          <p:cNvPr id="96308" name="Rectangle 52">
            <a:extLst>
              <a:ext uri="{FF2B5EF4-FFF2-40B4-BE49-F238E27FC236}">
                <a16:creationId xmlns:a16="http://schemas.microsoft.com/office/drawing/2014/main" id="{F13A19CA-0529-437D-A865-76E8CA8B184B}"/>
              </a:ext>
            </a:extLst>
          </p:cNvPr>
          <p:cNvSpPr>
            <a:spLocks noChangeArrowheads="1"/>
          </p:cNvSpPr>
          <p:nvPr/>
        </p:nvSpPr>
        <p:spPr bwMode="auto">
          <a:xfrm>
            <a:off x="5181600" y="16002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21 </a:t>
            </a:r>
          </a:p>
        </p:txBody>
      </p:sp>
      <p:sp>
        <p:nvSpPr>
          <p:cNvPr id="96309" name="Rectangle 53">
            <a:extLst>
              <a:ext uri="{FF2B5EF4-FFF2-40B4-BE49-F238E27FC236}">
                <a16:creationId xmlns:a16="http://schemas.microsoft.com/office/drawing/2014/main" id="{F76D44FE-A053-4F28-A195-BC5BD8B18E26}"/>
              </a:ext>
            </a:extLst>
          </p:cNvPr>
          <p:cNvSpPr>
            <a:spLocks noChangeArrowheads="1"/>
          </p:cNvSpPr>
          <p:nvPr/>
        </p:nvSpPr>
        <p:spPr bwMode="auto">
          <a:xfrm>
            <a:off x="1905000" y="32004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a:t>
            </a:r>
          </a:p>
        </p:txBody>
      </p:sp>
      <p:sp>
        <p:nvSpPr>
          <p:cNvPr id="96310" name="Rectangle 54">
            <a:extLst>
              <a:ext uri="{FF2B5EF4-FFF2-40B4-BE49-F238E27FC236}">
                <a16:creationId xmlns:a16="http://schemas.microsoft.com/office/drawing/2014/main" id="{0AF78826-D956-49C5-99EA-4A2505413459}"/>
              </a:ext>
            </a:extLst>
          </p:cNvPr>
          <p:cNvSpPr>
            <a:spLocks noChangeArrowheads="1"/>
          </p:cNvSpPr>
          <p:nvPr/>
        </p:nvSpPr>
        <p:spPr bwMode="auto">
          <a:xfrm>
            <a:off x="2362200" y="32004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a:t>
            </a:r>
          </a:p>
        </p:txBody>
      </p:sp>
      <p:sp>
        <p:nvSpPr>
          <p:cNvPr id="96311" name="Rectangle 55">
            <a:extLst>
              <a:ext uri="{FF2B5EF4-FFF2-40B4-BE49-F238E27FC236}">
                <a16:creationId xmlns:a16="http://schemas.microsoft.com/office/drawing/2014/main" id="{F8F6343E-117A-4256-B9CF-483ACCF9A6C9}"/>
              </a:ext>
            </a:extLst>
          </p:cNvPr>
          <p:cNvSpPr>
            <a:spLocks noChangeArrowheads="1"/>
          </p:cNvSpPr>
          <p:nvPr/>
        </p:nvSpPr>
        <p:spPr bwMode="auto">
          <a:xfrm>
            <a:off x="2286000" y="44196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a:t>
            </a:r>
          </a:p>
        </p:txBody>
      </p:sp>
      <p:sp>
        <p:nvSpPr>
          <p:cNvPr id="96312" name="Rectangle 56">
            <a:extLst>
              <a:ext uri="{FF2B5EF4-FFF2-40B4-BE49-F238E27FC236}">
                <a16:creationId xmlns:a16="http://schemas.microsoft.com/office/drawing/2014/main" id="{5D8F9B0D-116F-4EAA-BF4A-749ACFBF7EA1}"/>
              </a:ext>
            </a:extLst>
          </p:cNvPr>
          <p:cNvSpPr>
            <a:spLocks noChangeArrowheads="1"/>
          </p:cNvSpPr>
          <p:nvPr/>
        </p:nvSpPr>
        <p:spPr bwMode="auto">
          <a:xfrm>
            <a:off x="2743200" y="44196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a:t>
            </a:r>
          </a:p>
        </p:txBody>
      </p:sp>
      <p:sp>
        <p:nvSpPr>
          <p:cNvPr id="96313" name="Rectangle 57">
            <a:extLst>
              <a:ext uri="{FF2B5EF4-FFF2-40B4-BE49-F238E27FC236}">
                <a16:creationId xmlns:a16="http://schemas.microsoft.com/office/drawing/2014/main" id="{F8C1AEC1-A7F5-441A-A5A0-A4D5014A2308}"/>
              </a:ext>
            </a:extLst>
          </p:cNvPr>
          <p:cNvSpPr>
            <a:spLocks noChangeArrowheads="1"/>
          </p:cNvSpPr>
          <p:nvPr/>
        </p:nvSpPr>
        <p:spPr bwMode="auto">
          <a:xfrm>
            <a:off x="2362200" y="57150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a:t>
            </a:r>
          </a:p>
        </p:txBody>
      </p:sp>
      <p:sp>
        <p:nvSpPr>
          <p:cNvPr id="96314" name="Rectangle 58">
            <a:extLst>
              <a:ext uri="{FF2B5EF4-FFF2-40B4-BE49-F238E27FC236}">
                <a16:creationId xmlns:a16="http://schemas.microsoft.com/office/drawing/2014/main" id="{89CDBB97-BFE9-42D2-965B-6765E815AB45}"/>
              </a:ext>
            </a:extLst>
          </p:cNvPr>
          <p:cNvSpPr>
            <a:spLocks noChangeArrowheads="1"/>
          </p:cNvSpPr>
          <p:nvPr/>
        </p:nvSpPr>
        <p:spPr bwMode="auto">
          <a:xfrm>
            <a:off x="2819400" y="57150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a:t>
            </a:r>
          </a:p>
        </p:txBody>
      </p:sp>
      <p:sp>
        <p:nvSpPr>
          <p:cNvPr id="96315" name="Rectangle 59">
            <a:extLst>
              <a:ext uri="{FF2B5EF4-FFF2-40B4-BE49-F238E27FC236}">
                <a16:creationId xmlns:a16="http://schemas.microsoft.com/office/drawing/2014/main" id="{108005B3-19BE-4B9D-BE0C-96F5977CE83A}"/>
              </a:ext>
            </a:extLst>
          </p:cNvPr>
          <p:cNvSpPr>
            <a:spLocks noChangeArrowheads="1"/>
          </p:cNvSpPr>
          <p:nvPr/>
        </p:nvSpPr>
        <p:spPr bwMode="auto">
          <a:xfrm>
            <a:off x="4191000" y="61722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a:t>
            </a:r>
          </a:p>
        </p:txBody>
      </p:sp>
      <p:sp>
        <p:nvSpPr>
          <p:cNvPr id="96316" name="Rectangle 60">
            <a:extLst>
              <a:ext uri="{FF2B5EF4-FFF2-40B4-BE49-F238E27FC236}">
                <a16:creationId xmlns:a16="http://schemas.microsoft.com/office/drawing/2014/main" id="{37DF29EB-42A6-4B9E-B622-27C276A4EDBD}"/>
              </a:ext>
            </a:extLst>
          </p:cNvPr>
          <p:cNvSpPr>
            <a:spLocks noChangeArrowheads="1"/>
          </p:cNvSpPr>
          <p:nvPr/>
        </p:nvSpPr>
        <p:spPr bwMode="auto">
          <a:xfrm>
            <a:off x="4648200" y="61722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a:t>
            </a:r>
          </a:p>
        </p:txBody>
      </p:sp>
      <p:sp>
        <p:nvSpPr>
          <p:cNvPr id="96317" name="Rectangle 61">
            <a:extLst>
              <a:ext uri="{FF2B5EF4-FFF2-40B4-BE49-F238E27FC236}">
                <a16:creationId xmlns:a16="http://schemas.microsoft.com/office/drawing/2014/main" id="{46C3DF50-1FFA-44B9-84FB-28A58FC38420}"/>
              </a:ext>
            </a:extLst>
          </p:cNvPr>
          <p:cNvSpPr>
            <a:spLocks noChangeArrowheads="1"/>
          </p:cNvSpPr>
          <p:nvPr/>
        </p:nvSpPr>
        <p:spPr bwMode="auto">
          <a:xfrm>
            <a:off x="6781800" y="49530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21</a:t>
            </a:r>
          </a:p>
        </p:txBody>
      </p:sp>
      <p:sp>
        <p:nvSpPr>
          <p:cNvPr id="96318" name="Rectangle 62">
            <a:extLst>
              <a:ext uri="{FF2B5EF4-FFF2-40B4-BE49-F238E27FC236}">
                <a16:creationId xmlns:a16="http://schemas.microsoft.com/office/drawing/2014/main" id="{157B06DC-DE40-491A-A449-554D3BBAA942}"/>
              </a:ext>
            </a:extLst>
          </p:cNvPr>
          <p:cNvSpPr>
            <a:spLocks noChangeArrowheads="1"/>
          </p:cNvSpPr>
          <p:nvPr/>
        </p:nvSpPr>
        <p:spPr bwMode="auto">
          <a:xfrm>
            <a:off x="7239000" y="49530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33</a:t>
            </a:r>
          </a:p>
        </p:txBody>
      </p:sp>
      <p:sp>
        <p:nvSpPr>
          <p:cNvPr id="96319" name="Rectangle 63">
            <a:extLst>
              <a:ext uri="{FF2B5EF4-FFF2-40B4-BE49-F238E27FC236}">
                <a16:creationId xmlns:a16="http://schemas.microsoft.com/office/drawing/2014/main" id="{0EB97630-CB2A-41E6-AB92-F097818A3C3B}"/>
              </a:ext>
            </a:extLst>
          </p:cNvPr>
          <p:cNvSpPr>
            <a:spLocks noChangeArrowheads="1"/>
          </p:cNvSpPr>
          <p:nvPr/>
        </p:nvSpPr>
        <p:spPr bwMode="auto">
          <a:xfrm>
            <a:off x="6019800" y="35814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27</a:t>
            </a:r>
          </a:p>
        </p:txBody>
      </p:sp>
      <p:sp>
        <p:nvSpPr>
          <p:cNvPr id="96320" name="Rectangle 64">
            <a:extLst>
              <a:ext uri="{FF2B5EF4-FFF2-40B4-BE49-F238E27FC236}">
                <a16:creationId xmlns:a16="http://schemas.microsoft.com/office/drawing/2014/main" id="{505E0E91-0CF5-49DD-B247-1ADC68C68101}"/>
              </a:ext>
            </a:extLst>
          </p:cNvPr>
          <p:cNvSpPr>
            <a:spLocks noChangeArrowheads="1"/>
          </p:cNvSpPr>
          <p:nvPr/>
        </p:nvSpPr>
        <p:spPr bwMode="auto">
          <a:xfrm>
            <a:off x="6477000" y="35814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33</a:t>
            </a:r>
          </a:p>
        </p:txBody>
      </p:sp>
      <p:sp>
        <p:nvSpPr>
          <p:cNvPr id="96321" name="Rectangle 65">
            <a:extLst>
              <a:ext uri="{FF2B5EF4-FFF2-40B4-BE49-F238E27FC236}">
                <a16:creationId xmlns:a16="http://schemas.microsoft.com/office/drawing/2014/main" id="{99F90F18-8021-4573-B974-BE0D7BA2105A}"/>
              </a:ext>
            </a:extLst>
          </p:cNvPr>
          <p:cNvSpPr>
            <a:spLocks noChangeArrowheads="1"/>
          </p:cNvSpPr>
          <p:nvPr/>
        </p:nvSpPr>
        <p:spPr bwMode="auto">
          <a:xfrm>
            <a:off x="4419600" y="48006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a:t>
            </a:r>
          </a:p>
        </p:txBody>
      </p:sp>
      <p:sp>
        <p:nvSpPr>
          <p:cNvPr id="96322" name="Rectangle 66">
            <a:extLst>
              <a:ext uri="{FF2B5EF4-FFF2-40B4-BE49-F238E27FC236}">
                <a16:creationId xmlns:a16="http://schemas.microsoft.com/office/drawing/2014/main" id="{D4EFC8A1-72A6-4400-94FA-DD0CB2CB7B31}"/>
              </a:ext>
            </a:extLst>
          </p:cNvPr>
          <p:cNvSpPr>
            <a:spLocks noChangeArrowheads="1"/>
          </p:cNvSpPr>
          <p:nvPr/>
        </p:nvSpPr>
        <p:spPr bwMode="auto">
          <a:xfrm>
            <a:off x="4876800" y="48006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a:t>
            </a:r>
          </a:p>
        </p:txBody>
      </p:sp>
      <p:sp>
        <p:nvSpPr>
          <p:cNvPr id="96323" name="Rectangle 67">
            <a:extLst>
              <a:ext uri="{FF2B5EF4-FFF2-40B4-BE49-F238E27FC236}">
                <a16:creationId xmlns:a16="http://schemas.microsoft.com/office/drawing/2014/main" id="{A147FF06-A2A6-4823-9944-D2A13B1D5194}"/>
              </a:ext>
            </a:extLst>
          </p:cNvPr>
          <p:cNvSpPr>
            <a:spLocks noChangeArrowheads="1"/>
          </p:cNvSpPr>
          <p:nvPr/>
        </p:nvSpPr>
        <p:spPr bwMode="auto">
          <a:xfrm>
            <a:off x="4038600" y="31242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a:t>
            </a:r>
          </a:p>
        </p:txBody>
      </p:sp>
      <p:sp>
        <p:nvSpPr>
          <p:cNvPr id="96324" name="Rectangle 68">
            <a:extLst>
              <a:ext uri="{FF2B5EF4-FFF2-40B4-BE49-F238E27FC236}">
                <a16:creationId xmlns:a16="http://schemas.microsoft.com/office/drawing/2014/main" id="{16B97D3B-FFBE-4E8A-9545-1337BA945855}"/>
              </a:ext>
            </a:extLst>
          </p:cNvPr>
          <p:cNvSpPr>
            <a:spLocks noChangeArrowheads="1"/>
          </p:cNvSpPr>
          <p:nvPr/>
        </p:nvSpPr>
        <p:spPr bwMode="auto">
          <a:xfrm>
            <a:off x="4495800" y="31242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a:t>
            </a:r>
          </a:p>
        </p:txBody>
      </p:sp>
      <p:sp>
        <p:nvSpPr>
          <p:cNvPr id="96325" name="Rectangle 69">
            <a:extLst>
              <a:ext uri="{FF2B5EF4-FFF2-40B4-BE49-F238E27FC236}">
                <a16:creationId xmlns:a16="http://schemas.microsoft.com/office/drawing/2014/main" id="{EE0627E1-3197-4139-862A-4523D33678CE}"/>
              </a:ext>
            </a:extLst>
          </p:cNvPr>
          <p:cNvSpPr>
            <a:spLocks noChangeArrowheads="1"/>
          </p:cNvSpPr>
          <p:nvPr/>
        </p:nvSpPr>
        <p:spPr bwMode="auto">
          <a:xfrm>
            <a:off x="7010400" y="25908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24 </a:t>
            </a:r>
          </a:p>
        </p:txBody>
      </p:sp>
      <p:sp>
        <p:nvSpPr>
          <p:cNvPr id="96326" name="Rectangle 70">
            <a:extLst>
              <a:ext uri="{FF2B5EF4-FFF2-40B4-BE49-F238E27FC236}">
                <a16:creationId xmlns:a16="http://schemas.microsoft.com/office/drawing/2014/main" id="{B7A4839F-4506-475D-BE42-E697D15B1DA2}"/>
              </a:ext>
            </a:extLst>
          </p:cNvPr>
          <p:cNvSpPr>
            <a:spLocks noChangeArrowheads="1"/>
          </p:cNvSpPr>
          <p:nvPr/>
        </p:nvSpPr>
        <p:spPr bwMode="auto">
          <a:xfrm>
            <a:off x="7467600" y="25908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33 </a:t>
            </a:r>
          </a:p>
        </p:txBody>
      </p:sp>
      <p:sp>
        <p:nvSpPr>
          <p:cNvPr id="96327" name="Rectangle 71">
            <a:extLst>
              <a:ext uri="{FF2B5EF4-FFF2-40B4-BE49-F238E27FC236}">
                <a16:creationId xmlns:a16="http://schemas.microsoft.com/office/drawing/2014/main" id="{51FF47AC-03A9-4307-B27C-E5B1663AFF90}"/>
              </a:ext>
            </a:extLst>
          </p:cNvPr>
          <p:cNvSpPr>
            <a:spLocks noChangeArrowheads="1"/>
          </p:cNvSpPr>
          <p:nvPr/>
        </p:nvSpPr>
        <p:spPr bwMode="auto">
          <a:xfrm>
            <a:off x="4724400" y="19812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a:t>
            </a:r>
          </a:p>
        </p:txBody>
      </p:sp>
      <p:sp>
        <p:nvSpPr>
          <p:cNvPr id="96328" name="Rectangle 72">
            <a:extLst>
              <a:ext uri="{FF2B5EF4-FFF2-40B4-BE49-F238E27FC236}">
                <a16:creationId xmlns:a16="http://schemas.microsoft.com/office/drawing/2014/main" id="{5F64D2F1-510B-4E36-8DF1-39E8C12B3455}"/>
              </a:ext>
            </a:extLst>
          </p:cNvPr>
          <p:cNvSpPr>
            <a:spLocks noChangeArrowheads="1"/>
          </p:cNvSpPr>
          <p:nvPr/>
        </p:nvSpPr>
        <p:spPr bwMode="auto">
          <a:xfrm>
            <a:off x="5181600" y="19812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056FC-3975-4E15-A482-EB3778B9BBBA}"/>
              </a:ext>
            </a:extLst>
          </p:cNvPr>
          <p:cNvSpPr>
            <a:spLocks noGrp="1"/>
          </p:cNvSpPr>
          <p:nvPr>
            <p:ph type="title"/>
          </p:nvPr>
        </p:nvSpPr>
        <p:spPr/>
        <p:txBody>
          <a:bodyPr/>
          <a:lstStyle/>
          <a:p>
            <a:r>
              <a:rPr lang="en-US" altLang="en-US">
                <a:effectLst>
                  <a:outerShdw blurRad="38100" dist="38100" dir="2700000" algn="tl">
                    <a:srgbClr val="C0C0C0"/>
                  </a:outerShdw>
                </a:effectLst>
                <a:ea typeface="ＭＳ Ｐゴシック" panose="020B0600070205080204" pitchFamily="34" charset="-128"/>
              </a:rPr>
              <a:t>CPM example</a:t>
            </a:r>
          </a:p>
        </p:txBody>
      </p:sp>
      <p:sp>
        <p:nvSpPr>
          <p:cNvPr id="97283" name="Footer Placeholder 3">
            <a:extLst>
              <a:ext uri="{FF2B5EF4-FFF2-40B4-BE49-F238E27FC236}">
                <a16:creationId xmlns:a16="http://schemas.microsoft.com/office/drawing/2014/main" id="{AA1480C7-BFE5-410C-A70F-7AD0B6B0D99B}"/>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
        <p:nvSpPr>
          <p:cNvPr id="5" name="Slide Number Placeholder 4">
            <a:extLst>
              <a:ext uri="{FF2B5EF4-FFF2-40B4-BE49-F238E27FC236}">
                <a16:creationId xmlns:a16="http://schemas.microsoft.com/office/drawing/2014/main" id="{C9CD29A8-B939-4766-AC62-9871DA966E89}"/>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A972CB8A-9BCE-46A6-A9E9-F488A4F47BF8}" type="slidenum">
              <a:rPr lang="en-US" altLang="en-US" sz="1200">
                <a:solidFill>
                  <a:srgbClr val="B5A788"/>
                </a:solidFill>
                <a:latin typeface="Gill Sans MT" panose="020B0502020104020203" pitchFamily="34" charset="0"/>
              </a:rPr>
              <a:pPr eaLnBrk="1" hangingPunct="1"/>
              <a:t>62</a:t>
            </a:fld>
            <a:endParaRPr lang="en-US" altLang="en-US" sz="1200">
              <a:solidFill>
                <a:srgbClr val="B5A788"/>
              </a:solidFill>
              <a:latin typeface="Gill Sans MT" panose="020B0502020104020203" pitchFamily="34" charset="0"/>
            </a:endParaRPr>
          </a:p>
        </p:txBody>
      </p:sp>
      <p:sp>
        <p:nvSpPr>
          <p:cNvPr id="6" name="Oval 4">
            <a:extLst>
              <a:ext uri="{FF2B5EF4-FFF2-40B4-BE49-F238E27FC236}">
                <a16:creationId xmlns:a16="http://schemas.microsoft.com/office/drawing/2014/main" id="{7E93B10B-AA3C-4619-94A3-D3BB35C8EA23}"/>
              </a:ext>
            </a:extLst>
          </p:cNvPr>
          <p:cNvSpPr>
            <a:spLocks noChangeArrowheads="1"/>
          </p:cNvSpPr>
          <p:nvPr/>
        </p:nvSpPr>
        <p:spPr bwMode="auto">
          <a:xfrm>
            <a:off x="1066800" y="3619500"/>
            <a:ext cx="417513" cy="406400"/>
          </a:xfrm>
          <a:prstGeom prst="ellipse">
            <a:avLst/>
          </a:prstGeom>
          <a:solidFill>
            <a:srgbClr val="FFFFFF"/>
          </a:solid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7" name="Oval 5">
            <a:extLst>
              <a:ext uri="{FF2B5EF4-FFF2-40B4-BE49-F238E27FC236}">
                <a16:creationId xmlns:a16="http://schemas.microsoft.com/office/drawing/2014/main" id="{4C0126DC-A60B-4AC5-8531-9674DBA28B36}"/>
              </a:ext>
            </a:extLst>
          </p:cNvPr>
          <p:cNvSpPr>
            <a:spLocks noChangeArrowheads="1"/>
          </p:cNvSpPr>
          <p:nvPr/>
        </p:nvSpPr>
        <p:spPr bwMode="auto">
          <a:xfrm>
            <a:off x="7805738" y="3619500"/>
            <a:ext cx="417512" cy="406400"/>
          </a:xfrm>
          <a:prstGeom prst="ellipse">
            <a:avLst/>
          </a:prstGeom>
          <a:solidFill>
            <a:srgbClr val="FFFFFF"/>
          </a:solid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8" name="Oval 6">
            <a:extLst>
              <a:ext uri="{FF2B5EF4-FFF2-40B4-BE49-F238E27FC236}">
                <a16:creationId xmlns:a16="http://schemas.microsoft.com/office/drawing/2014/main" id="{BDF3EC1C-5550-494A-8B0C-0AF95DA8EF56}"/>
              </a:ext>
            </a:extLst>
          </p:cNvPr>
          <p:cNvSpPr>
            <a:spLocks noChangeArrowheads="1"/>
          </p:cNvSpPr>
          <p:nvPr/>
        </p:nvSpPr>
        <p:spPr bwMode="auto">
          <a:xfrm>
            <a:off x="3360738" y="2016125"/>
            <a:ext cx="417512" cy="406400"/>
          </a:xfrm>
          <a:prstGeom prst="ellipse">
            <a:avLst/>
          </a:prstGeom>
          <a:solidFill>
            <a:srgbClr val="FFFFFF"/>
          </a:solid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9" name="Oval 7">
            <a:extLst>
              <a:ext uri="{FF2B5EF4-FFF2-40B4-BE49-F238E27FC236}">
                <a16:creationId xmlns:a16="http://schemas.microsoft.com/office/drawing/2014/main" id="{7C75865C-5ED7-42BA-B037-6721A38DCA66}"/>
              </a:ext>
            </a:extLst>
          </p:cNvPr>
          <p:cNvSpPr>
            <a:spLocks noChangeArrowheads="1"/>
          </p:cNvSpPr>
          <p:nvPr/>
        </p:nvSpPr>
        <p:spPr bwMode="auto">
          <a:xfrm>
            <a:off x="5153025" y="2852738"/>
            <a:ext cx="417513" cy="406400"/>
          </a:xfrm>
          <a:prstGeom prst="ellipse">
            <a:avLst/>
          </a:prstGeom>
          <a:solidFill>
            <a:srgbClr val="FFFFFF"/>
          </a:solid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10" name="Oval 8">
            <a:extLst>
              <a:ext uri="{FF2B5EF4-FFF2-40B4-BE49-F238E27FC236}">
                <a16:creationId xmlns:a16="http://schemas.microsoft.com/office/drawing/2014/main" id="{36532617-175A-44F3-B745-D139D4DCB422}"/>
              </a:ext>
            </a:extLst>
          </p:cNvPr>
          <p:cNvSpPr>
            <a:spLocks noChangeArrowheads="1"/>
          </p:cNvSpPr>
          <p:nvPr/>
        </p:nvSpPr>
        <p:spPr bwMode="auto">
          <a:xfrm>
            <a:off x="3289300" y="5918200"/>
            <a:ext cx="417513" cy="406400"/>
          </a:xfrm>
          <a:prstGeom prst="ellipse">
            <a:avLst/>
          </a:prstGeom>
          <a:solidFill>
            <a:srgbClr val="FFFFFF"/>
          </a:solid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11" name="Oval 9">
            <a:extLst>
              <a:ext uri="{FF2B5EF4-FFF2-40B4-BE49-F238E27FC236}">
                <a16:creationId xmlns:a16="http://schemas.microsoft.com/office/drawing/2014/main" id="{21255618-BD16-43AD-93FF-AC72BD62F129}"/>
              </a:ext>
            </a:extLst>
          </p:cNvPr>
          <p:cNvSpPr>
            <a:spLocks noChangeArrowheads="1"/>
          </p:cNvSpPr>
          <p:nvPr/>
        </p:nvSpPr>
        <p:spPr bwMode="auto">
          <a:xfrm>
            <a:off x="3289300" y="4176713"/>
            <a:ext cx="417513" cy="406400"/>
          </a:xfrm>
          <a:prstGeom prst="ellipse">
            <a:avLst/>
          </a:prstGeom>
          <a:solidFill>
            <a:srgbClr val="FFFFFF"/>
          </a:solid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12" name="Line 10">
            <a:extLst>
              <a:ext uri="{FF2B5EF4-FFF2-40B4-BE49-F238E27FC236}">
                <a16:creationId xmlns:a16="http://schemas.microsoft.com/office/drawing/2014/main" id="{6CB890E5-FA9E-4A18-9105-4568BCBA0D5F}"/>
              </a:ext>
            </a:extLst>
          </p:cNvPr>
          <p:cNvSpPr>
            <a:spLocks noChangeShapeType="1"/>
          </p:cNvSpPr>
          <p:nvPr/>
        </p:nvSpPr>
        <p:spPr bwMode="auto">
          <a:xfrm flipV="1">
            <a:off x="1425575" y="2284413"/>
            <a:ext cx="1922463" cy="1335087"/>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3" name="Line 11">
            <a:extLst>
              <a:ext uri="{FF2B5EF4-FFF2-40B4-BE49-F238E27FC236}">
                <a16:creationId xmlns:a16="http://schemas.microsoft.com/office/drawing/2014/main" id="{101E1D60-B313-4AAA-AA16-42E2705AFDA7}"/>
              </a:ext>
            </a:extLst>
          </p:cNvPr>
          <p:cNvSpPr>
            <a:spLocks noChangeShapeType="1"/>
          </p:cNvSpPr>
          <p:nvPr/>
        </p:nvSpPr>
        <p:spPr bwMode="auto">
          <a:xfrm flipV="1">
            <a:off x="3790950" y="1657350"/>
            <a:ext cx="2066925" cy="498475"/>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4" name="Line 12">
            <a:extLst>
              <a:ext uri="{FF2B5EF4-FFF2-40B4-BE49-F238E27FC236}">
                <a16:creationId xmlns:a16="http://schemas.microsoft.com/office/drawing/2014/main" id="{38E9032A-3AB8-4C38-B987-EF84565880E8}"/>
              </a:ext>
            </a:extLst>
          </p:cNvPr>
          <p:cNvSpPr>
            <a:spLocks noChangeShapeType="1"/>
          </p:cNvSpPr>
          <p:nvPr/>
        </p:nvSpPr>
        <p:spPr bwMode="auto">
          <a:xfrm>
            <a:off x="6294438" y="1727200"/>
            <a:ext cx="1570037" cy="1879600"/>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5" name="Line 13">
            <a:extLst>
              <a:ext uri="{FF2B5EF4-FFF2-40B4-BE49-F238E27FC236}">
                <a16:creationId xmlns:a16="http://schemas.microsoft.com/office/drawing/2014/main" id="{25EC4140-E938-42BF-8ACB-40CBD699E056}"/>
              </a:ext>
            </a:extLst>
          </p:cNvPr>
          <p:cNvSpPr>
            <a:spLocks noChangeShapeType="1"/>
          </p:cNvSpPr>
          <p:nvPr/>
        </p:nvSpPr>
        <p:spPr bwMode="auto">
          <a:xfrm>
            <a:off x="3719513" y="2365375"/>
            <a:ext cx="1420812" cy="614363"/>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6" name="Line 14">
            <a:extLst>
              <a:ext uri="{FF2B5EF4-FFF2-40B4-BE49-F238E27FC236}">
                <a16:creationId xmlns:a16="http://schemas.microsoft.com/office/drawing/2014/main" id="{261975EB-5981-4BDA-9CFA-1095A241CDE5}"/>
              </a:ext>
            </a:extLst>
          </p:cNvPr>
          <p:cNvSpPr>
            <a:spLocks noChangeShapeType="1"/>
          </p:cNvSpPr>
          <p:nvPr/>
        </p:nvSpPr>
        <p:spPr bwMode="auto">
          <a:xfrm>
            <a:off x="5583238" y="3132138"/>
            <a:ext cx="2209800" cy="684212"/>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7" name="Line 15">
            <a:extLst>
              <a:ext uri="{FF2B5EF4-FFF2-40B4-BE49-F238E27FC236}">
                <a16:creationId xmlns:a16="http://schemas.microsoft.com/office/drawing/2014/main" id="{6D606CB3-50CB-4A41-9948-878FF843DE95}"/>
              </a:ext>
            </a:extLst>
          </p:cNvPr>
          <p:cNvSpPr>
            <a:spLocks noChangeShapeType="1"/>
          </p:cNvSpPr>
          <p:nvPr/>
        </p:nvSpPr>
        <p:spPr bwMode="auto">
          <a:xfrm>
            <a:off x="1497013" y="3827463"/>
            <a:ext cx="1779587" cy="476250"/>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8" name="Oval 16">
            <a:extLst>
              <a:ext uri="{FF2B5EF4-FFF2-40B4-BE49-F238E27FC236}">
                <a16:creationId xmlns:a16="http://schemas.microsoft.com/office/drawing/2014/main" id="{D399A198-0360-4127-BECE-7C0454A149D3}"/>
              </a:ext>
            </a:extLst>
          </p:cNvPr>
          <p:cNvSpPr>
            <a:spLocks noChangeArrowheads="1"/>
          </p:cNvSpPr>
          <p:nvPr/>
        </p:nvSpPr>
        <p:spPr bwMode="auto">
          <a:xfrm>
            <a:off x="5942013" y="4873625"/>
            <a:ext cx="417512" cy="406400"/>
          </a:xfrm>
          <a:prstGeom prst="ellipse">
            <a:avLst/>
          </a:prstGeom>
          <a:solidFill>
            <a:srgbClr val="FFFFFF"/>
          </a:solid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19" name="Line 17">
            <a:extLst>
              <a:ext uri="{FF2B5EF4-FFF2-40B4-BE49-F238E27FC236}">
                <a16:creationId xmlns:a16="http://schemas.microsoft.com/office/drawing/2014/main" id="{545868A2-CF63-4593-8EF1-ABA817F3E9DA}"/>
              </a:ext>
            </a:extLst>
          </p:cNvPr>
          <p:cNvSpPr>
            <a:spLocks noChangeShapeType="1"/>
          </p:cNvSpPr>
          <p:nvPr/>
        </p:nvSpPr>
        <p:spPr bwMode="auto">
          <a:xfrm>
            <a:off x="3719513" y="4454525"/>
            <a:ext cx="2209800" cy="546100"/>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20" name="Line 18">
            <a:extLst>
              <a:ext uri="{FF2B5EF4-FFF2-40B4-BE49-F238E27FC236}">
                <a16:creationId xmlns:a16="http://schemas.microsoft.com/office/drawing/2014/main" id="{CF3FB242-2061-4E9C-B1D7-257BD1FA52F8}"/>
              </a:ext>
            </a:extLst>
          </p:cNvPr>
          <p:cNvSpPr>
            <a:spLocks noChangeShapeType="1"/>
          </p:cNvSpPr>
          <p:nvPr/>
        </p:nvSpPr>
        <p:spPr bwMode="auto">
          <a:xfrm>
            <a:off x="1425575" y="4037013"/>
            <a:ext cx="1922463" cy="1939925"/>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21" name="Line 19">
            <a:extLst>
              <a:ext uri="{FF2B5EF4-FFF2-40B4-BE49-F238E27FC236}">
                <a16:creationId xmlns:a16="http://schemas.microsoft.com/office/drawing/2014/main" id="{42B588A4-585D-4B3E-9E2B-0EFB997BB434}"/>
              </a:ext>
            </a:extLst>
          </p:cNvPr>
          <p:cNvSpPr>
            <a:spLocks noChangeShapeType="1"/>
          </p:cNvSpPr>
          <p:nvPr/>
        </p:nvSpPr>
        <p:spPr bwMode="auto">
          <a:xfrm flipV="1">
            <a:off x="3719513" y="5210175"/>
            <a:ext cx="2281237" cy="917575"/>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22" name="Line 20">
            <a:extLst>
              <a:ext uri="{FF2B5EF4-FFF2-40B4-BE49-F238E27FC236}">
                <a16:creationId xmlns:a16="http://schemas.microsoft.com/office/drawing/2014/main" id="{4D34C0B3-744D-466E-9230-771F669E94BB}"/>
              </a:ext>
            </a:extLst>
          </p:cNvPr>
          <p:cNvSpPr>
            <a:spLocks noChangeShapeType="1"/>
          </p:cNvSpPr>
          <p:nvPr/>
        </p:nvSpPr>
        <p:spPr bwMode="auto">
          <a:xfrm flipV="1">
            <a:off x="6370638" y="4025900"/>
            <a:ext cx="1493837" cy="985838"/>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23" name="Rectangle 21">
            <a:extLst>
              <a:ext uri="{FF2B5EF4-FFF2-40B4-BE49-F238E27FC236}">
                <a16:creationId xmlns:a16="http://schemas.microsoft.com/office/drawing/2014/main" id="{0F29C56A-211D-4151-AFB0-4252336BD2A4}"/>
              </a:ext>
            </a:extLst>
          </p:cNvPr>
          <p:cNvSpPr>
            <a:spLocks noChangeArrowheads="1"/>
          </p:cNvSpPr>
          <p:nvPr/>
        </p:nvSpPr>
        <p:spPr bwMode="auto">
          <a:xfrm>
            <a:off x="1901825" y="2362200"/>
            <a:ext cx="568325" cy="366713"/>
          </a:xfrm>
          <a:prstGeom prst="rect">
            <a:avLst/>
          </a:prstGeom>
          <a:solidFill>
            <a:srgbClr val="FFFFFF"/>
          </a:solid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a, 6</a:t>
            </a:r>
          </a:p>
        </p:txBody>
      </p:sp>
      <p:sp>
        <p:nvSpPr>
          <p:cNvPr id="24" name="Rectangle 22">
            <a:extLst>
              <a:ext uri="{FF2B5EF4-FFF2-40B4-BE49-F238E27FC236}">
                <a16:creationId xmlns:a16="http://schemas.microsoft.com/office/drawing/2014/main" id="{7FEA4CCB-26CC-4E39-8CF2-E05CCC9A6408}"/>
              </a:ext>
            </a:extLst>
          </p:cNvPr>
          <p:cNvSpPr>
            <a:spLocks noChangeArrowheads="1"/>
          </p:cNvSpPr>
          <p:nvPr/>
        </p:nvSpPr>
        <p:spPr bwMode="auto">
          <a:xfrm>
            <a:off x="4713288" y="1143000"/>
            <a:ext cx="631825" cy="366713"/>
          </a:xfrm>
          <a:prstGeom prst="rect">
            <a:avLst/>
          </a:prstGeom>
          <a:solidFill>
            <a:srgbClr val="FFFFFF"/>
          </a:solid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f, 15</a:t>
            </a:r>
          </a:p>
        </p:txBody>
      </p:sp>
      <p:sp>
        <p:nvSpPr>
          <p:cNvPr id="25" name="Rectangle 23">
            <a:extLst>
              <a:ext uri="{FF2B5EF4-FFF2-40B4-BE49-F238E27FC236}">
                <a16:creationId xmlns:a16="http://schemas.microsoft.com/office/drawing/2014/main" id="{1A33830F-0064-4A12-B003-337FB02CD0C1}"/>
              </a:ext>
            </a:extLst>
          </p:cNvPr>
          <p:cNvSpPr>
            <a:spLocks noChangeArrowheads="1"/>
          </p:cNvSpPr>
          <p:nvPr/>
        </p:nvSpPr>
        <p:spPr bwMode="auto">
          <a:xfrm>
            <a:off x="2263775" y="3581400"/>
            <a:ext cx="568325" cy="366713"/>
          </a:xfrm>
          <a:prstGeom prst="rect">
            <a:avLst/>
          </a:prstGeom>
          <a:solidFill>
            <a:srgbClr val="FFFFFF"/>
          </a:solid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b, 8</a:t>
            </a:r>
          </a:p>
        </p:txBody>
      </p:sp>
      <p:sp>
        <p:nvSpPr>
          <p:cNvPr id="26" name="Rectangle 24">
            <a:extLst>
              <a:ext uri="{FF2B5EF4-FFF2-40B4-BE49-F238E27FC236}">
                <a16:creationId xmlns:a16="http://schemas.microsoft.com/office/drawing/2014/main" id="{E9077FD9-C4A4-4C65-9974-0227044F1897}"/>
              </a:ext>
            </a:extLst>
          </p:cNvPr>
          <p:cNvSpPr>
            <a:spLocks noChangeArrowheads="1"/>
          </p:cNvSpPr>
          <p:nvPr/>
        </p:nvSpPr>
        <p:spPr bwMode="auto">
          <a:xfrm>
            <a:off x="2681288" y="4879975"/>
            <a:ext cx="554037" cy="366713"/>
          </a:xfrm>
          <a:prstGeom prst="rect">
            <a:avLst/>
          </a:prstGeom>
          <a:solidFill>
            <a:srgbClr val="FFFFFF"/>
          </a:solid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c, 5</a:t>
            </a:r>
          </a:p>
        </p:txBody>
      </p:sp>
      <p:sp>
        <p:nvSpPr>
          <p:cNvPr id="27" name="Rectangle 25">
            <a:extLst>
              <a:ext uri="{FF2B5EF4-FFF2-40B4-BE49-F238E27FC236}">
                <a16:creationId xmlns:a16="http://schemas.microsoft.com/office/drawing/2014/main" id="{331E2A9E-E471-49B2-8420-EE0F54CDE26D}"/>
              </a:ext>
            </a:extLst>
          </p:cNvPr>
          <p:cNvSpPr>
            <a:spLocks noChangeArrowheads="1"/>
          </p:cNvSpPr>
          <p:nvPr/>
        </p:nvSpPr>
        <p:spPr bwMode="auto">
          <a:xfrm>
            <a:off x="4187825" y="5257800"/>
            <a:ext cx="568325" cy="366713"/>
          </a:xfrm>
          <a:prstGeom prst="rect">
            <a:avLst/>
          </a:prstGeom>
          <a:solidFill>
            <a:srgbClr val="FFFFFF"/>
          </a:solid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e, 9</a:t>
            </a:r>
          </a:p>
        </p:txBody>
      </p:sp>
      <p:sp>
        <p:nvSpPr>
          <p:cNvPr id="28" name="Rectangle 26">
            <a:extLst>
              <a:ext uri="{FF2B5EF4-FFF2-40B4-BE49-F238E27FC236}">
                <a16:creationId xmlns:a16="http://schemas.microsoft.com/office/drawing/2014/main" id="{530DAE3E-4F93-4011-8852-962B2A5B7794}"/>
              </a:ext>
            </a:extLst>
          </p:cNvPr>
          <p:cNvSpPr>
            <a:spLocks noChangeArrowheads="1"/>
          </p:cNvSpPr>
          <p:nvPr/>
        </p:nvSpPr>
        <p:spPr bwMode="auto">
          <a:xfrm>
            <a:off x="4344988" y="3962400"/>
            <a:ext cx="696912" cy="366713"/>
          </a:xfrm>
          <a:prstGeom prst="rect">
            <a:avLst/>
          </a:prstGeom>
          <a:solidFill>
            <a:srgbClr val="FFFFFF"/>
          </a:solid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d, 13</a:t>
            </a:r>
          </a:p>
        </p:txBody>
      </p:sp>
      <p:sp>
        <p:nvSpPr>
          <p:cNvPr id="29" name="Rectangle 27">
            <a:extLst>
              <a:ext uri="{FF2B5EF4-FFF2-40B4-BE49-F238E27FC236}">
                <a16:creationId xmlns:a16="http://schemas.microsoft.com/office/drawing/2014/main" id="{5D7B1FC5-AE11-4989-8C12-E37CE25FBD81}"/>
              </a:ext>
            </a:extLst>
          </p:cNvPr>
          <p:cNvSpPr>
            <a:spLocks noChangeArrowheads="1"/>
          </p:cNvSpPr>
          <p:nvPr/>
        </p:nvSpPr>
        <p:spPr bwMode="auto">
          <a:xfrm>
            <a:off x="4779963" y="2365375"/>
            <a:ext cx="696912" cy="366713"/>
          </a:xfrm>
          <a:prstGeom prst="rect">
            <a:avLst/>
          </a:prstGeom>
          <a:solidFill>
            <a:srgbClr val="FFFFFF"/>
          </a:solid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g, 17</a:t>
            </a:r>
          </a:p>
        </p:txBody>
      </p:sp>
      <p:sp>
        <p:nvSpPr>
          <p:cNvPr id="30" name="Rectangle 28">
            <a:extLst>
              <a:ext uri="{FF2B5EF4-FFF2-40B4-BE49-F238E27FC236}">
                <a16:creationId xmlns:a16="http://schemas.microsoft.com/office/drawing/2014/main" id="{0CA32C31-B83C-4CFB-8545-758EE7AD7A89}"/>
              </a:ext>
            </a:extLst>
          </p:cNvPr>
          <p:cNvSpPr>
            <a:spLocks noChangeArrowheads="1"/>
          </p:cNvSpPr>
          <p:nvPr/>
        </p:nvSpPr>
        <p:spPr bwMode="auto">
          <a:xfrm>
            <a:off x="6934200" y="1752600"/>
            <a:ext cx="568325" cy="366713"/>
          </a:xfrm>
          <a:prstGeom prst="rect">
            <a:avLst/>
          </a:prstGeom>
          <a:solidFill>
            <a:srgbClr val="FFFFFF"/>
          </a:solid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h, 9</a:t>
            </a:r>
          </a:p>
        </p:txBody>
      </p:sp>
      <p:sp>
        <p:nvSpPr>
          <p:cNvPr id="31" name="Rectangle 29">
            <a:extLst>
              <a:ext uri="{FF2B5EF4-FFF2-40B4-BE49-F238E27FC236}">
                <a16:creationId xmlns:a16="http://schemas.microsoft.com/office/drawing/2014/main" id="{520614D5-D563-4178-8C62-9FE7808EE379}"/>
              </a:ext>
            </a:extLst>
          </p:cNvPr>
          <p:cNvSpPr>
            <a:spLocks noChangeArrowheads="1"/>
          </p:cNvSpPr>
          <p:nvPr/>
        </p:nvSpPr>
        <p:spPr bwMode="auto">
          <a:xfrm>
            <a:off x="6019800" y="2743200"/>
            <a:ext cx="490538" cy="366713"/>
          </a:xfrm>
          <a:prstGeom prst="rect">
            <a:avLst/>
          </a:prstGeom>
          <a:solidFill>
            <a:srgbClr val="FFFFFF"/>
          </a:solid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i, 6</a:t>
            </a:r>
          </a:p>
        </p:txBody>
      </p:sp>
      <p:sp>
        <p:nvSpPr>
          <p:cNvPr id="32" name="Rectangle 30">
            <a:extLst>
              <a:ext uri="{FF2B5EF4-FFF2-40B4-BE49-F238E27FC236}">
                <a16:creationId xmlns:a16="http://schemas.microsoft.com/office/drawing/2014/main" id="{6D9E7D54-76BB-45D8-B7FB-45C297E228FE}"/>
              </a:ext>
            </a:extLst>
          </p:cNvPr>
          <p:cNvSpPr>
            <a:spLocks noChangeArrowheads="1"/>
          </p:cNvSpPr>
          <p:nvPr/>
        </p:nvSpPr>
        <p:spPr bwMode="auto">
          <a:xfrm>
            <a:off x="6481763" y="4038600"/>
            <a:ext cx="631825" cy="366713"/>
          </a:xfrm>
          <a:prstGeom prst="rect">
            <a:avLst/>
          </a:prstGeom>
          <a:solidFill>
            <a:srgbClr val="FFFFFF"/>
          </a:solid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j, 12</a:t>
            </a:r>
          </a:p>
        </p:txBody>
      </p:sp>
      <p:sp>
        <p:nvSpPr>
          <p:cNvPr id="33" name="Oval 31">
            <a:extLst>
              <a:ext uri="{FF2B5EF4-FFF2-40B4-BE49-F238E27FC236}">
                <a16:creationId xmlns:a16="http://schemas.microsoft.com/office/drawing/2014/main" id="{C0975465-0FB7-400F-9AEC-A12BCBBEF968}"/>
              </a:ext>
            </a:extLst>
          </p:cNvPr>
          <p:cNvSpPr>
            <a:spLocks noChangeArrowheads="1"/>
          </p:cNvSpPr>
          <p:nvPr/>
        </p:nvSpPr>
        <p:spPr bwMode="auto">
          <a:xfrm>
            <a:off x="5875338" y="1447800"/>
            <a:ext cx="419100" cy="406400"/>
          </a:xfrm>
          <a:prstGeom prst="ellipse">
            <a:avLst/>
          </a:prstGeom>
          <a:solidFill>
            <a:srgbClr val="FFFFFF"/>
          </a:solid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97313" name="Rectangle 32">
            <a:extLst>
              <a:ext uri="{FF2B5EF4-FFF2-40B4-BE49-F238E27FC236}">
                <a16:creationId xmlns:a16="http://schemas.microsoft.com/office/drawing/2014/main" id="{85D30109-F9D2-4F6B-BC93-6C503425D402}"/>
              </a:ext>
            </a:extLst>
          </p:cNvPr>
          <p:cNvSpPr>
            <a:spLocks noChangeArrowheads="1"/>
          </p:cNvSpPr>
          <p:nvPr/>
        </p:nvSpPr>
        <p:spPr bwMode="auto">
          <a:xfrm>
            <a:off x="1752600" y="28194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0</a:t>
            </a:r>
          </a:p>
        </p:txBody>
      </p:sp>
      <p:sp>
        <p:nvSpPr>
          <p:cNvPr id="97314" name="Rectangle 33">
            <a:extLst>
              <a:ext uri="{FF2B5EF4-FFF2-40B4-BE49-F238E27FC236}">
                <a16:creationId xmlns:a16="http://schemas.microsoft.com/office/drawing/2014/main" id="{9ECD7B8D-340D-42D7-82B4-32E9FB5AD4E0}"/>
              </a:ext>
            </a:extLst>
          </p:cNvPr>
          <p:cNvSpPr>
            <a:spLocks noChangeArrowheads="1"/>
          </p:cNvSpPr>
          <p:nvPr/>
        </p:nvSpPr>
        <p:spPr bwMode="auto">
          <a:xfrm>
            <a:off x="2209800" y="28194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6</a:t>
            </a:r>
          </a:p>
        </p:txBody>
      </p:sp>
      <p:sp>
        <p:nvSpPr>
          <p:cNvPr id="97315" name="Rectangle 34">
            <a:extLst>
              <a:ext uri="{FF2B5EF4-FFF2-40B4-BE49-F238E27FC236}">
                <a16:creationId xmlns:a16="http://schemas.microsoft.com/office/drawing/2014/main" id="{6C04D0CE-E596-4F97-8B69-FF3ABEDF4C14}"/>
              </a:ext>
            </a:extLst>
          </p:cNvPr>
          <p:cNvSpPr>
            <a:spLocks noChangeArrowheads="1"/>
          </p:cNvSpPr>
          <p:nvPr/>
        </p:nvSpPr>
        <p:spPr bwMode="auto">
          <a:xfrm>
            <a:off x="2133600" y="40386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0</a:t>
            </a:r>
          </a:p>
        </p:txBody>
      </p:sp>
      <p:sp>
        <p:nvSpPr>
          <p:cNvPr id="97316" name="Rectangle 35">
            <a:extLst>
              <a:ext uri="{FF2B5EF4-FFF2-40B4-BE49-F238E27FC236}">
                <a16:creationId xmlns:a16="http://schemas.microsoft.com/office/drawing/2014/main" id="{B84F39C9-E3C3-4174-8258-C35FBB0A0F77}"/>
              </a:ext>
            </a:extLst>
          </p:cNvPr>
          <p:cNvSpPr>
            <a:spLocks noChangeArrowheads="1"/>
          </p:cNvSpPr>
          <p:nvPr/>
        </p:nvSpPr>
        <p:spPr bwMode="auto">
          <a:xfrm>
            <a:off x="2590800" y="40386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8</a:t>
            </a:r>
          </a:p>
        </p:txBody>
      </p:sp>
      <p:sp>
        <p:nvSpPr>
          <p:cNvPr id="97317" name="Rectangle 36">
            <a:extLst>
              <a:ext uri="{FF2B5EF4-FFF2-40B4-BE49-F238E27FC236}">
                <a16:creationId xmlns:a16="http://schemas.microsoft.com/office/drawing/2014/main" id="{40ECE28F-1F8D-4CB7-A585-5877647D3139}"/>
              </a:ext>
            </a:extLst>
          </p:cNvPr>
          <p:cNvSpPr>
            <a:spLocks noChangeArrowheads="1"/>
          </p:cNvSpPr>
          <p:nvPr/>
        </p:nvSpPr>
        <p:spPr bwMode="auto">
          <a:xfrm>
            <a:off x="2209800" y="53340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0</a:t>
            </a:r>
          </a:p>
        </p:txBody>
      </p:sp>
      <p:sp>
        <p:nvSpPr>
          <p:cNvPr id="97318" name="Rectangle 37">
            <a:extLst>
              <a:ext uri="{FF2B5EF4-FFF2-40B4-BE49-F238E27FC236}">
                <a16:creationId xmlns:a16="http://schemas.microsoft.com/office/drawing/2014/main" id="{52022561-4961-432C-84A0-196CFBFDCCBC}"/>
              </a:ext>
            </a:extLst>
          </p:cNvPr>
          <p:cNvSpPr>
            <a:spLocks noChangeArrowheads="1"/>
          </p:cNvSpPr>
          <p:nvPr/>
        </p:nvSpPr>
        <p:spPr bwMode="auto">
          <a:xfrm>
            <a:off x="2667000" y="53340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5</a:t>
            </a:r>
          </a:p>
        </p:txBody>
      </p:sp>
      <p:sp>
        <p:nvSpPr>
          <p:cNvPr id="97319" name="Rectangle 38">
            <a:extLst>
              <a:ext uri="{FF2B5EF4-FFF2-40B4-BE49-F238E27FC236}">
                <a16:creationId xmlns:a16="http://schemas.microsoft.com/office/drawing/2014/main" id="{DDB97AC5-90B2-4302-8C5F-9550754D55FF}"/>
              </a:ext>
            </a:extLst>
          </p:cNvPr>
          <p:cNvSpPr>
            <a:spLocks noChangeArrowheads="1"/>
          </p:cNvSpPr>
          <p:nvPr/>
        </p:nvSpPr>
        <p:spPr bwMode="auto">
          <a:xfrm>
            <a:off x="4419600" y="57150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5</a:t>
            </a:r>
          </a:p>
        </p:txBody>
      </p:sp>
      <p:sp>
        <p:nvSpPr>
          <p:cNvPr id="97320" name="Rectangle 39">
            <a:extLst>
              <a:ext uri="{FF2B5EF4-FFF2-40B4-BE49-F238E27FC236}">
                <a16:creationId xmlns:a16="http://schemas.microsoft.com/office/drawing/2014/main" id="{211A0964-A664-4740-AE3A-4993D210FE86}"/>
              </a:ext>
            </a:extLst>
          </p:cNvPr>
          <p:cNvSpPr>
            <a:spLocks noChangeArrowheads="1"/>
          </p:cNvSpPr>
          <p:nvPr/>
        </p:nvSpPr>
        <p:spPr bwMode="auto">
          <a:xfrm>
            <a:off x="4876800" y="57150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14 </a:t>
            </a:r>
          </a:p>
        </p:txBody>
      </p:sp>
      <p:sp>
        <p:nvSpPr>
          <p:cNvPr id="97321" name="Rectangle 40">
            <a:extLst>
              <a:ext uri="{FF2B5EF4-FFF2-40B4-BE49-F238E27FC236}">
                <a16:creationId xmlns:a16="http://schemas.microsoft.com/office/drawing/2014/main" id="{510DC153-5AD7-4281-9372-AA8988DC97A8}"/>
              </a:ext>
            </a:extLst>
          </p:cNvPr>
          <p:cNvSpPr>
            <a:spLocks noChangeArrowheads="1"/>
          </p:cNvSpPr>
          <p:nvPr/>
        </p:nvSpPr>
        <p:spPr bwMode="auto">
          <a:xfrm>
            <a:off x="4267200" y="44196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8 </a:t>
            </a:r>
          </a:p>
        </p:txBody>
      </p:sp>
      <p:sp>
        <p:nvSpPr>
          <p:cNvPr id="97322" name="Rectangle 41">
            <a:extLst>
              <a:ext uri="{FF2B5EF4-FFF2-40B4-BE49-F238E27FC236}">
                <a16:creationId xmlns:a16="http://schemas.microsoft.com/office/drawing/2014/main" id="{5B12B65A-40AB-4B71-BD2B-BE94FE1CE68D}"/>
              </a:ext>
            </a:extLst>
          </p:cNvPr>
          <p:cNvSpPr>
            <a:spLocks noChangeArrowheads="1"/>
          </p:cNvSpPr>
          <p:nvPr/>
        </p:nvSpPr>
        <p:spPr bwMode="auto">
          <a:xfrm>
            <a:off x="4724400" y="44196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21 </a:t>
            </a:r>
          </a:p>
        </p:txBody>
      </p:sp>
      <p:sp>
        <p:nvSpPr>
          <p:cNvPr id="97323" name="Rectangle 42">
            <a:extLst>
              <a:ext uri="{FF2B5EF4-FFF2-40B4-BE49-F238E27FC236}">
                <a16:creationId xmlns:a16="http://schemas.microsoft.com/office/drawing/2014/main" id="{778F6377-E01E-4CB3-9DD7-DE8D377B2F4E}"/>
              </a:ext>
            </a:extLst>
          </p:cNvPr>
          <p:cNvSpPr>
            <a:spLocks noChangeArrowheads="1"/>
          </p:cNvSpPr>
          <p:nvPr/>
        </p:nvSpPr>
        <p:spPr bwMode="auto">
          <a:xfrm>
            <a:off x="6934200" y="44958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21</a:t>
            </a:r>
          </a:p>
        </p:txBody>
      </p:sp>
      <p:sp>
        <p:nvSpPr>
          <p:cNvPr id="97324" name="Rectangle 43">
            <a:extLst>
              <a:ext uri="{FF2B5EF4-FFF2-40B4-BE49-F238E27FC236}">
                <a16:creationId xmlns:a16="http://schemas.microsoft.com/office/drawing/2014/main" id="{6EAD616C-577F-4BB5-BF12-7EA1567A84B0}"/>
              </a:ext>
            </a:extLst>
          </p:cNvPr>
          <p:cNvSpPr>
            <a:spLocks noChangeArrowheads="1"/>
          </p:cNvSpPr>
          <p:nvPr/>
        </p:nvSpPr>
        <p:spPr bwMode="auto">
          <a:xfrm>
            <a:off x="7391400" y="44958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33</a:t>
            </a:r>
          </a:p>
        </p:txBody>
      </p:sp>
      <p:sp>
        <p:nvSpPr>
          <p:cNvPr id="97325" name="Rectangle 44">
            <a:extLst>
              <a:ext uri="{FF2B5EF4-FFF2-40B4-BE49-F238E27FC236}">
                <a16:creationId xmlns:a16="http://schemas.microsoft.com/office/drawing/2014/main" id="{396197DC-1D64-415A-9A3C-A4EF9599D912}"/>
              </a:ext>
            </a:extLst>
          </p:cNvPr>
          <p:cNvSpPr>
            <a:spLocks noChangeArrowheads="1"/>
          </p:cNvSpPr>
          <p:nvPr/>
        </p:nvSpPr>
        <p:spPr bwMode="auto">
          <a:xfrm>
            <a:off x="3886200" y="27432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6 </a:t>
            </a:r>
          </a:p>
        </p:txBody>
      </p:sp>
      <p:sp>
        <p:nvSpPr>
          <p:cNvPr id="97326" name="Rectangle 45">
            <a:extLst>
              <a:ext uri="{FF2B5EF4-FFF2-40B4-BE49-F238E27FC236}">
                <a16:creationId xmlns:a16="http://schemas.microsoft.com/office/drawing/2014/main" id="{E092C587-3121-4192-8C35-998FD35E7252}"/>
              </a:ext>
            </a:extLst>
          </p:cNvPr>
          <p:cNvSpPr>
            <a:spLocks noChangeArrowheads="1"/>
          </p:cNvSpPr>
          <p:nvPr/>
        </p:nvSpPr>
        <p:spPr bwMode="auto">
          <a:xfrm>
            <a:off x="4343400" y="27432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23 </a:t>
            </a:r>
          </a:p>
        </p:txBody>
      </p:sp>
      <p:sp>
        <p:nvSpPr>
          <p:cNvPr id="97327" name="Rectangle 46">
            <a:extLst>
              <a:ext uri="{FF2B5EF4-FFF2-40B4-BE49-F238E27FC236}">
                <a16:creationId xmlns:a16="http://schemas.microsoft.com/office/drawing/2014/main" id="{06D5362B-3A02-4014-AC01-D76A81F181A0}"/>
              </a:ext>
            </a:extLst>
          </p:cNvPr>
          <p:cNvSpPr>
            <a:spLocks noChangeArrowheads="1"/>
          </p:cNvSpPr>
          <p:nvPr/>
        </p:nvSpPr>
        <p:spPr bwMode="auto">
          <a:xfrm>
            <a:off x="6858000" y="22098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21 </a:t>
            </a:r>
          </a:p>
        </p:txBody>
      </p:sp>
      <p:sp>
        <p:nvSpPr>
          <p:cNvPr id="97328" name="Rectangle 47">
            <a:extLst>
              <a:ext uri="{FF2B5EF4-FFF2-40B4-BE49-F238E27FC236}">
                <a16:creationId xmlns:a16="http://schemas.microsoft.com/office/drawing/2014/main" id="{2E203251-7175-4A71-8A64-4063E9C5D3FD}"/>
              </a:ext>
            </a:extLst>
          </p:cNvPr>
          <p:cNvSpPr>
            <a:spLocks noChangeArrowheads="1"/>
          </p:cNvSpPr>
          <p:nvPr/>
        </p:nvSpPr>
        <p:spPr bwMode="auto">
          <a:xfrm>
            <a:off x="7315200" y="22098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30 </a:t>
            </a:r>
          </a:p>
        </p:txBody>
      </p:sp>
      <p:sp>
        <p:nvSpPr>
          <p:cNvPr id="97329" name="Rectangle 48">
            <a:extLst>
              <a:ext uri="{FF2B5EF4-FFF2-40B4-BE49-F238E27FC236}">
                <a16:creationId xmlns:a16="http://schemas.microsoft.com/office/drawing/2014/main" id="{D0A87A86-A56F-4B29-BC8C-D9E17343E6CD}"/>
              </a:ext>
            </a:extLst>
          </p:cNvPr>
          <p:cNvSpPr>
            <a:spLocks noChangeArrowheads="1"/>
          </p:cNvSpPr>
          <p:nvPr/>
        </p:nvSpPr>
        <p:spPr bwMode="auto">
          <a:xfrm>
            <a:off x="5867400" y="32004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23 </a:t>
            </a:r>
          </a:p>
        </p:txBody>
      </p:sp>
      <p:sp>
        <p:nvSpPr>
          <p:cNvPr id="97330" name="Rectangle 49">
            <a:extLst>
              <a:ext uri="{FF2B5EF4-FFF2-40B4-BE49-F238E27FC236}">
                <a16:creationId xmlns:a16="http://schemas.microsoft.com/office/drawing/2014/main" id="{E2B61F1E-A0C0-4458-82DE-A93AE5C082C9}"/>
              </a:ext>
            </a:extLst>
          </p:cNvPr>
          <p:cNvSpPr>
            <a:spLocks noChangeArrowheads="1"/>
          </p:cNvSpPr>
          <p:nvPr/>
        </p:nvSpPr>
        <p:spPr bwMode="auto">
          <a:xfrm>
            <a:off x="6324600" y="32004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29</a:t>
            </a:r>
          </a:p>
        </p:txBody>
      </p:sp>
      <p:sp>
        <p:nvSpPr>
          <p:cNvPr id="97331" name="Rectangle 50">
            <a:extLst>
              <a:ext uri="{FF2B5EF4-FFF2-40B4-BE49-F238E27FC236}">
                <a16:creationId xmlns:a16="http://schemas.microsoft.com/office/drawing/2014/main" id="{AB7B16D9-E4DE-40CF-BEA5-42CFDDA04E85}"/>
              </a:ext>
            </a:extLst>
          </p:cNvPr>
          <p:cNvSpPr>
            <a:spLocks noChangeArrowheads="1"/>
          </p:cNvSpPr>
          <p:nvPr/>
        </p:nvSpPr>
        <p:spPr bwMode="auto">
          <a:xfrm>
            <a:off x="4572000" y="16002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6</a:t>
            </a:r>
          </a:p>
        </p:txBody>
      </p:sp>
      <p:sp>
        <p:nvSpPr>
          <p:cNvPr id="97332" name="Rectangle 51">
            <a:extLst>
              <a:ext uri="{FF2B5EF4-FFF2-40B4-BE49-F238E27FC236}">
                <a16:creationId xmlns:a16="http://schemas.microsoft.com/office/drawing/2014/main" id="{DA6EF124-3281-4713-9F65-3871C288E0C6}"/>
              </a:ext>
            </a:extLst>
          </p:cNvPr>
          <p:cNvSpPr>
            <a:spLocks noChangeArrowheads="1"/>
          </p:cNvSpPr>
          <p:nvPr/>
        </p:nvSpPr>
        <p:spPr bwMode="auto">
          <a:xfrm>
            <a:off x="5029200" y="16002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21 </a:t>
            </a:r>
          </a:p>
        </p:txBody>
      </p:sp>
      <p:sp>
        <p:nvSpPr>
          <p:cNvPr id="97333" name="Rectangle 52">
            <a:extLst>
              <a:ext uri="{FF2B5EF4-FFF2-40B4-BE49-F238E27FC236}">
                <a16:creationId xmlns:a16="http://schemas.microsoft.com/office/drawing/2014/main" id="{078595E3-48FE-4079-AA00-A8ECFBC309F3}"/>
              </a:ext>
            </a:extLst>
          </p:cNvPr>
          <p:cNvSpPr>
            <a:spLocks noChangeArrowheads="1"/>
          </p:cNvSpPr>
          <p:nvPr/>
        </p:nvSpPr>
        <p:spPr bwMode="auto">
          <a:xfrm>
            <a:off x="1752600" y="32004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3 </a:t>
            </a:r>
          </a:p>
        </p:txBody>
      </p:sp>
      <p:sp>
        <p:nvSpPr>
          <p:cNvPr id="97334" name="Rectangle 53">
            <a:extLst>
              <a:ext uri="{FF2B5EF4-FFF2-40B4-BE49-F238E27FC236}">
                <a16:creationId xmlns:a16="http://schemas.microsoft.com/office/drawing/2014/main" id="{8E5D2963-C37B-4728-9C51-AE9E72756D94}"/>
              </a:ext>
            </a:extLst>
          </p:cNvPr>
          <p:cNvSpPr>
            <a:spLocks noChangeArrowheads="1"/>
          </p:cNvSpPr>
          <p:nvPr/>
        </p:nvSpPr>
        <p:spPr bwMode="auto">
          <a:xfrm>
            <a:off x="2209800" y="32004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9 </a:t>
            </a:r>
          </a:p>
        </p:txBody>
      </p:sp>
      <p:sp>
        <p:nvSpPr>
          <p:cNvPr id="97335" name="Rectangle 54">
            <a:extLst>
              <a:ext uri="{FF2B5EF4-FFF2-40B4-BE49-F238E27FC236}">
                <a16:creationId xmlns:a16="http://schemas.microsoft.com/office/drawing/2014/main" id="{B3B8B34D-117B-4B28-94BE-D0A4DEEC44D3}"/>
              </a:ext>
            </a:extLst>
          </p:cNvPr>
          <p:cNvSpPr>
            <a:spLocks noChangeArrowheads="1"/>
          </p:cNvSpPr>
          <p:nvPr/>
        </p:nvSpPr>
        <p:spPr bwMode="auto">
          <a:xfrm>
            <a:off x="2133600" y="44196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0</a:t>
            </a:r>
          </a:p>
        </p:txBody>
      </p:sp>
      <p:sp>
        <p:nvSpPr>
          <p:cNvPr id="97336" name="Rectangle 55">
            <a:extLst>
              <a:ext uri="{FF2B5EF4-FFF2-40B4-BE49-F238E27FC236}">
                <a16:creationId xmlns:a16="http://schemas.microsoft.com/office/drawing/2014/main" id="{6E197038-44D0-4EB5-8797-E8F50D67BABE}"/>
              </a:ext>
            </a:extLst>
          </p:cNvPr>
          <p:cNvSpPr>
            <a:spLocks noChangeArrowheads="1"/>
          </p:cNvSpPr>
          <p:nvPr/>
        </p:nvSpPr>
        <p:spPr bwMode="auto">
          <a:xfrm>
            <a:off x="2590800" y="44196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8</a:t>
            </a:r>
          </a:p>
        </p:txBody>
      </p:sp>
      <p:sp>
        <p:nvSpPr>
          <p:cNvPr id="97337" name="Rectangle 56">
            <a:extLst>
              <a:ext uri="{FF2B5EF4-FFF2-40B4-BE49-F238E27FC236}">
                <a16:creationId xmlns:a16="http://schemas.microsoft.com/office/drawing/2014/main" id="{A847837C-93FB-4238-B44F-A6B1258B2240}"/>
              </a:ext>
            </a:extLst>
          </p:cNvPr>
          <p:cNvSpPr>
            <a:spLocks noChangeArrowheads="1"/>
          </p:cNvSpPr>
          <p:nvPr/>
        </p:nvSpPr>
        <p:spPr bwMode="auto">
          <a:xfrm>
            <a:off x="2209800" y="57150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7</a:t>
            </a:r>
          </a:p>
        </p:txBody>
      </p:sp>
      <p:sp>
        <p:nvSpPr>
          <p:cNvPr id="97338" name="Rectangle 57">
            <a:extLst>
              <a:ext uri="{FF2B5EF4-FFF2-40B4-BE49-F238E27FC236}">
                <a16:creationId xmlns:a16="http://schemas.microsoft.com/office/drawing/2014/main" id="{63BFC299-4F23-4031-BA07-0C2D3A274847}"/>
              </a:ext>
            </a:extLst>
          </p:cNvPr>
          <p:cNvSpPr>
            <a:spLocks noChangeArrowheads="1"/>
          </p:cNvSpPr>
          <p:nvPr/>
        </p:nvSpPr>
        <p:spPr bwMode="auto">
          <a:xfrm>
            <a:off x="2667000" y="57150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12 </a:t>
            </a:r>
          </a:p>
        </p:txBody>
      </p:sp>
      <p:sp>
        <p:nvSpPr>
          <p:cNvPr id="97339" name="Rectangle 58">
            <a:extLst>
              <a:ext uri="{FF2B5EF4-FFF2-40B4-BE49-F238E27FC236}">
                <a16:creationId xmlns:a16="http://schemas.microsoft.com/office/drawing/2014/main" id="{5B8801DF-88B8-4FE0-A8D4-5EEB4FA446BD}"/>
              </a:ext>
            </a:extLst>
          </p:cNvPr>
          <p:cNvSpPr>
            <a:spLocks noChangeArrowheads="1"/>
          </p:cNvSpPr>
          <p:nvPr/>
        </p:nvSpPr>
        <p:spPr bwMode="auto">
          <a:xfrm>
            <a:off x="4419600" y="60960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12 </a:t>
            </a:r>
          </a:p>
        </p:txBody>
      </p:sp>
      <p:sp>
        <p:nvSpPr>
          <p:cNvPr id="97340" name="Rectangle 59">
            <a:extLst>
              <a:ext uri="{FF2B5EF4-FFF2-40B4-BE49-F238E27FC236}">
                <a16:creationId xmlns:a16="http://schemas.microsoft.com/office/drawing/2014/main" id="{1025DCE2-64DD-43B3-B4D6-CDA52E07CA48}"/>
              </a:ext>
            </a:extLst>
          </p:cNvPr>
          <p:cNvSpPr>
            <a:spLocks noChangeArrowheads="1"/>
          </p:cNvSpPr>
          <p:nvPr/>
        </p:nvSpPr>
        <p:spPr bwMode="auto">
          <a:xfrm>
            <a:off x="4876800" y="60960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21 </a:t>
            </a:r>
          </a:p>
        </p:txBody>
      </p:sp>
      <p:sp>
        <p:nvSpPr>
          <p:cNvPr id="97341" name="Rectangle 60">
            <a:extLst>
              <a:ext uri="{FF2B5EF4-FFF2-40B4-BE49-F238E27FC236}">
                <a16:creationId xmlns:a16="http://schemas.microsoft.com/office/drawing/2014/main" id="{24F8799A-3B1B-4887-86FF-75510BCBB605}"/>
              </a:ext>
            </a:extLst>
          </p:cNvPr>
          <p:cNvSpPr>
            <a:spLocks noChangeArrowheads="1"/>
          </p:cNvSpPr>
          <p:nvPr/>
        </p:nvSpPr>
        <p:spPr bwMode="auto">
          <a:xfrm>
            <a:off x="6934200" y="48768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21</a:t>
            </a:r>
          </a:p>
        </p:txBody>
      </p:sp>
      <p:sp>
        <p:nvSpPr>
          <p:cNvPr id="97342" name="Rectangle 61">
            <a:extLst>
              <a:ext uri="{FF2B5EF4-FFF2-40B4-BE49-F238E27FC236}">
                <a16:creationId xmlns:a16="http://schemas.microsoft.com/office/drawing/2014/main" id="{DE63B0CD-C116-4E88-92E6-0C7159979EEC}"/>
              </a:ext>
            </a:extLst>
          </p:cNvPr>
          <p:cNvSpPr>
            <a:spLocks noChangeArrowheads="1"/>
          </p:cNvSpPr>
          <p:nvPr/>
        </p:nvSpPr>
        <p:spPr bwMode="auto">
          <a:xfrm>
            <a:off x="7391400" y="48768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33</a:t>
            </a:r>
          </a:p>
        </p:txBody>
      </p:sp>
      <p:sp>
        <p:nvSpPr>
          <p:cNvPr id="97343" name="Rectangle 62">
            <a:extLst>
              <a:ext uri="{FF2B5EF4-FFF2-40B4-BE49-F238E27FC236}">
                <a16:creationId xmlns:a16="http://schemas.microsoft.com/office/drawing/2014/main" id="{66118C38-DE06-4B17-B2B7-F120C30AE341}"/>
              </a:ext>
            </a:extLst>
          </p:cNvPr>
          <p:cNvSpPr>
            <a:spLocks noChangeArrowheads="1"/>
          </p:cNvSpPr>
          <p:nvPr/>
        </p:nvSpPr>
        <p:spPr bwMode="auto">
          <a:xfrm>
            <a:off x="5867400" y="35814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27</a:t>
            </a:r>
          </a:p>
        </p:txBody>
      </p:sp>
      <p:sp>
        <p:nvSpPr>
          <p:cNvPr id="97344" name="Rectangle 63">
            <a:extLst>
              <a:ext uri="{FF2B5EF4-FFF2-40B4-BE49-F238E27FC236}">
                <a16:creationId xmlns:a16="http://schemas.microsoft.com/office/drawing/2014/main" id="{ADC7F718-C6BC-410D-BF10-885F005D84B3}"/>
              </a:ext>
            </a:extLst>
          </p:cNvPr>
          <p:cNvSpPr>
            <a:spLocks noChangeArrowheads="1"/>
          </p:cNvSpPr>
          <p:nvPr/>
        </p:nvSpPr>
        <p:spPr bwMode="auto">
          <a:xfrm>
            <a:off x="6324600" y="35814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33</a:t>
            </a:r>
          </a:p>
        </p:txBody>
      </p:sp>
      <p:sp>
        <p:nvSpPr>
          <p:cNvPr id="97345" name="Rectangle 64">
            <a:extLst>
              <a:ext uri="{FF2B5EF4-FFF2-40B4-BE49-F238E27FC236}">
                <a16:creationId xmlns:a16="http://schemas.microsoft.com/office/drawing/2014/main" id="{F284B438-FF2A-4196-AFAA-5ED55E840DDA}"/>
              </a:ext>
            </a:extLst>
          </p:cNvPr>
          <p:cNvSpPr>
            <a:spLocks noChangeArrowheads="1"/>
          </p:cNvSpPr>
          <p:nvPr/>
        </p:nvSpPr>
        <p:spPr bwMode="auto">
          <a:xfrm>
            <a:off x="4267200" y="48006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8  </a:t>
            </a:r>
          </a:p>
        </p:txBody>
      </p:sp>
      <p:sp>
        <p:nvSpPr>
          <p:cNvPr id="97346" name="Rectangle 65">
            <a:extLst>
              <a:ext uri="{FF2B5EF4-FFF2-40B4-BE49-F238E27FC236}">
                <a16:creationId xmlns:a16="http://schemas.microsoft.com/office/drawing/2014/main" id="{0CB53822-11AB-42E0-80A5-F38F0FC79861}"/>
              </a:ext>
            </a:extLst>
          </p:cNvPr>
          <p:cNvSpPr>
            <a:spLocks noChangeArrowheads="1"/>
          </p:cNvSpPr>
          <p:nvPr/>
        </p:nvSpPr>
        <p:spPr bwMode="auto">
          <a:xfrm>
            <a:off x="4724400" y="48006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21  </a:t>
            </a:r>
          </a:p>
        </p:txBody>
      </p:sp>
      <p:sp>
        <p:nvSpPr>
          <p:cNvPr id="97347" name="Rectangle 66">
            <a:extLst>
              <a:ext uri="{FF2B5EF4-FFF2-40B4-BE49-F238E27FC236}">
                <a16:creationId xmlns:a16="http://schemas.microsoft.com/office/drawing/2014/main" id="{B7E5741A-DCCE-4545-A894-B0CA76C0AEC2}"/>
              </a:ext>
            </a:extLst>
          </p:cNvPr>
          <p:cNvSpPr>
            <a:spLocks noChangeArrowheads="1"/>
          </p:cNvSpPr>
          <p:nvPr/>
        </p:nvSpPr>
        <p:spPr bwMode="auto">
          <a:xfrm>
            <a:off x="3886200" y="31242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10  </a:t>
            </a:r>
          </a:p>
        </p:txBody>
      </p:sp>
      <p:sp>
        <p:nvSpPr>
          <p:cNvPr id="97348" name="Rectangle 67">
            <a:extLst>
              <a:ext uri="{FF2B5EF4-FFF2-40B4-BE49-F238E27FC236}">
                <a16:creationId xmlns:a16="http://schemas.microsoft.com/office/drawing/2014/main" id="{BDDB8B14-CF19-4DE4-8855-28F844898A74}"/>
              </a:ext>
            </a:extLst>
          </p:cNvPr>
          <p:cNvSpPr>
            <a:spLocks noChangeArrowheads="1"/>
          </p:cNvSpPr>
          <p:nvPr/>
        </p:nvSpPr>
        <p:spPr bwMode="auto">
          <a:xfrm>
            <a:off x="4343400" y="31242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27  </a:t>
            </a:r>
          </a:p>
        </p:txBody>
      </p:sp>
      <p:sp>
        <p:nvSpPr>
          <p:cNvPr id="97349" name="Rectangle 68">
            <a:extLst>
              <a:ext uri="{FF2B5EF4-FFF2-40B4-BE49-F238E27FC236}">
                <a16:creationId xmlns:a16="http://schemas.microsoft.com/office/drawing/2014/main" id="{2381FFD1-892C-44CE-9419-AA0A005D0E5E}"/>
              </a:ext>
            </a:extLst>
          </p:cNvPr>
          <p:cNvSpPr>
            <a:spLocks noChangeArrowheads="1"/>
          </p:cNvSpPr>
          <p:nvPr/>
        </p:nvSpPr>
        <p:spPr bwMode="auto">
          <a:xfrm>
            <a:off x="6858000" y="25908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24 </a:t>
            </a:r>
          </a:p>
        </p:txBody>
      </p:sp>
      <p:sp>
        <p:nvSpPr>
          <p:cNvPr id="97350" name="Rectangle 69">
            <a:extLst>
              <a:ext uri="{FF2B5EF4-FFF2-40B4-BE49-F238E27FC236}">
                <a16:creationId xmlns:a16="http://schemas.microsoft.com/office/drawing/2014/main" id="{05352C2F-77A7-43C1-A1F9-17E93A6FCB78}"/>
              </a:ext>
            </a:extLst>
          </p:cNvPr>
          <p:cNvSpPr>
            <a:spLocks noChangeArrowheads="1"/>
          </p:cNvSpPr>
          <p:nvPr/>
        </p:nvSpPr>
        <p:spPr bwMode="auto">
          <a:xfrm>
            <a:off x="7315200" y="25908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33 </a:t>
            </a:r>
          </a:p>
        </p:txBody>
      </p:sp>
      <p:sp>
        <p:nvSpPr>
          <p:cNvPr id="97351" name="Rectangle 70">
            <a:extLst>
              <a:ext uri="{FF2B5EF4-FFF2-40B4-BE49-F238E27FC236}">
                <a16:creationId xmlns:a16="http://schemas.microsoft.com/office/drawing/2014/main" id="{D58B65E8-DF14-4703-94B0-16EEA67ABB96}"/>
              </a:ext>
            </a:extLst>
          </p:cNvPr>
          <p:cNvSpPr>
            <a:spLocks noChangeArrowheads="1"/>
          </p:cNvSpPr>
          <p:nvPr/>
        </p:nvSpPr>
        <p:spPr bwMode="auto">
          <a:xfrm>
            <a:off x="4572000" y="19812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9  </a:t>
            </a:r>
          </a:p>
        </p:txBody>
      </p:sp>
      <p:sp>
        <p:nvSpPr>
          <p:cNvPr id="97352" name="Rectangle 71">
            <a:extLst>
              <a:ext uri="{FF2B5EF4-FFF2-40B4-BE49-F238E27FC236}">
                <a16:creationId xmlns:a16="http://schemas.microsoft.com/office/drawing/2014/main" id="{F3AB77D8-8A91-44B5-BB21-21157344DF34}"/>
              </a:ext>
            </a:extLst>
          </p:cNvPr>
          <p:cNvSpPr>
            <a:spLocks noChangeArrowheads="1"/>
          </p:cNvSpPr>
          <p:nvPr/>
        </p:nvSpPr>
        <p:spPr bwMode="auto">
          <a:xfrm>
            <a:off x="5029200" y="19812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24  </a:t>
            </a:r>
          </a:p>
        </p:txBody>
      </p:sp>
      <p:sp>
        <p:nvSpPr>
          <p:cNvPr id="97353" name="Rectangle 72">
            <a:extLst>
              <a:ext uri="{FF2B5EF4-FFF2-40B4-BE49-F238E27FC236}">
                <a16:creationId xmlns:a16="http://schemas.microsoft.com/office/drawing/2014/main" id="{8D0CD5BB-132C-4DC3-8605-CDF18210FC64}"/>
              </a:ext>
            </a:extLst>
          </p:cNvPr>
          <p:cNvSpPr>
            <a:spLocks noChangeArrowheads="1"/>
          </p:cNvSpPr>
          <p:nvPr/>
        </p:nvSpPr>
        <p:spPr bwMode="auto">
          <a:xfrm>
            <a:off x="1295400" y="29718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3</a:t>
            </a:r>
          </a:p>
        </p:txBody>
      </p:sp>
      <p:sp>
        <p:nvSpPr>
          <p:cNvPr id="97354" name="Rectangle 73">
            <a:extLst>
              <a:ext uri="{FF2B5EF4-FFF2-40B4-BE49-F238E27FC236}">
                <a16:creationId xmlns:a16="http://schemas.microsoft.com/office/drawing/2014/main" id="{77AB16E1-2D2D-4EFA-BDA1-DD45AFF263EA}"/>
              </a:ext>
            </a:extLst>
          </p:cNvPr>
          <p:cNvSpPr>
            <a:spLocks noChangeArrowheads="1"/>
          </p:cNvSpPr>
          <p:nvPr/>
        </p:nvSpPr>
        <p:spPr bwMode="auto">
          <a:xfrm>
            <a:off x="3429000" y="28956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4 </a:t>
            </a:r>
          </a:p>
        </p:txBody>
      </p:sp>
      <p:sp>
        <p:nvSpPr>
          <p:cNvPr id="97355" name="Rectangle 74">
            <a:extLst>
              <a:ext uri="{FF2B5EF4-FFF2-40B4-BE49-F238E27FC236}">
                <a16:creationId xmlns:a16="http://schemas.microsoft.com/office/drawing/2014/main" id="{ABB3AD61-4969-432B-8339-1CF60E7CA938}"/>
              </a:ext>
            </a:extLst>
          </p:cNvPr>
          <p:cNvSpPr>
            <a:spLocks noChangeArrowheads="1"/>
          </p:cNvSpPr>
          <p:nvPr/>
        </p:nvSpPr>
        <p:spPr bwMode="auto">
          <a:xfrm>
            <a:off x="4114800" y="17526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3</a:t>
            </a:r>
          </a:p>
        </p:txBody>
      </p:sp>
      <p:sp>
        <p:nvSpPr>
          <p:cNvPr id="97356" name="Rectangle 75">
            <a:extLst>
              <a:ext uri="{FF2B5EF4-FFF2-40B4-BE49-F238E27FC236}">
                <a16:creationId xmlns:a16="http://schemas.microsoft.com/office/drawing/2014/main" id="{C8E306C7-CCED-486F-A128-D8EAD812EAE0}"/>
              </a:ext>
            </a:extLst>
          </p:cNvPr>
          <p:cNvSpPr>
            <a:spLocks noChangeArrowheads="1"/>
          </p:cNvSpPr>
          <p:nvPr/>
        </p:nvSpPr>
        <p:spPr bwMode="auto">
          <a:xfrm>
            <a:off x="6400800" y="23622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3 </a:t>
            </a:r>
          </a:p>
        </p:txBody>
      </p:sp>
      <p:sp>
        <p:nvSpPr>
          <p:cNvPr id="97357" name="Rectangle 76">
            <a:extLst>
              <a:ext uri="{FF2B5EF4-FFF2-40B4-BE49-F238E27FC236}">
                <a16:creationId xmlns:a16="http://schemas.microsoft.com/office/drawing/2014/main" id="{AB51609E-F1F4-4542-B4F6-7CFC60EEA67B}"/>
              </a:ext>
            </a:extLst>
          </p:cNvPr>
          <p:cNvSpPr>
            <a:spLocks noChangeArrowheads="1"/>
          </p:cNvSpPr>
          <p:nvPr/>
        </p:nvSpPr>
        <p:spPr bwMode="auto">
          <a:xfrm>
            <a:off x="5410200" y="33528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4 </a:t>
            </a:r>
          </a:p>
        </p:txBody>
      </p:sp>
      <p:sp>
        <p:nvSpPr>
          <p:cNvPr id="97358" name="Rectangle 77">
            <a:extLst>
              <a:ext uri="{FF2B5EF4-FFF2-40B4-BE49-F238E27FC236}">
                <a16:creationId xmlns:a16="http://schemas.microsoft.com/office/drawing/2014/main" id="{398000F6-B662-41E3-BCEE-BE685AC89E7B}"/>
              </a:ext>
            </a:extLst>
          </p:cNvPr>
          <p:cNvSpPr>
            <a:spLocks noChangeArrowheads="1"/>
          </p:cNvSpPr>
          <p:nvPr/>
        </p:nvSpPr>
        <p:spPr bwMode="auto">
          <a:xfrm>
            <a:off x="6477000" y="46482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0</a:t>
            </a:r>
          </a:p>
        </p:txBody>
      </p:sp>
      <p:sp>
        <p:nvSpPr>
          <p:cNvPr id="97359" name="Rectangle 78">
            <a:extLst>
              <a:ext uri="{FF2B5EF4-FFF2-40B4-BE49-F238E27FC236}">
                <a16:creationId xmlns:a16="http://schemas.microsoft.com/office/drawing/2014/main" id="{AB98485E-1A3B-4A62-BCD0-2FD70855A282}"/>
              </a:ext>
            </a:extLst>
          </p:cNvPr>
          <p:cNvSpPr>
            <a:spLocks noChangeArrowheads="1"/>
          </p:cNvSpPr>
          <p:nvPr/>
        </p:nvSpPr>
        <p:spPr bwMode="auto">
          <a:xfrm>
            <a:off x="1676400" y="41910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0</a:t>
            </a:r>
          </a:p>
        </p:txBody>
      </p:sp>
      <p:sp>
        <p:nvSpPr>
          <p:cNvPr id="97360" name="Rectangle 79">
            <a:extLst>
              <a:ext uri="{FF2B5EF4-FFF2-40B4-BE49-F238E27FC236}">
                <a16:creationId xmlns:a16="http://schemas.microsoft.com/office/drawing/2014/main" id="{14FA1C42-B729-4F39-B6BD-B17CBAEB4F49}"/>
              </a:ext>
            </a:extLst>
          </p:cNvPr>
          <p:cNvSpPr>
            <a:spLocks noChangeArrowheads="1"/>
          </p:cNvSpPr>
          <p:nvPr/>
        </p:nvSpPr>
        <p:spPr bwMode="auto">
          <a:xfrm>
            <a:off x="1752600" y="54864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7</a:t>
            </a:r>
          </a:p>
        </p:txBody>
      </p:sp>
      <p:sp>
        <p:nvSpPr>
          <p:cNvPr id="97361" name="Rectangle 80">
            <a:extLst>
              <a:ext uri="{FF2B5EF4-FFF2-40B4-BE49-F238E27FC236}">
                <a16:creationId xmlns:a16="http://schemas.microsoft.com/office/drawing/2014/main" id="{B73A1210-87F4-435D-BEF4-0FEF4EE3F897}"/>
              </a:ext>
            </a:extLst>
          </p:cNvPr>
          <p:cNvSpPr>
            <a:spLocks noChangeArrowheads="1"/>
          </p:cNvSpPr>
          <p:nvPr/>
        </p:nvSpPr>
        <p:spPr bwMode="auto">
          <a:xfrm>
            <a:off x="3962400" y="58674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7</a:t>
            </a:r>
          </a:p>
        </p:txBody>
      </p:sp>
      <p:sp>
        <p:nvSpPr>
          <p:cNvPr id="97362" name="Rectangle 81">
            <a:extLst>
              <a:ext uri="{FF2B5EF4-FFF2-40B4-BE49-F238E27FC236}">
                <a16:creationId xmlns:a16="http://schemas.microsoft.com/office/drawing/2014/main" id="{7DADB7A8-C08B-44DC-8B8D-2D21FA704F11}"/>
              </a:ext>
            </a:extLst>
          </p:cNvPr>
          <p:cNvSpPr>
            <a:spLocks noChangeArrowheads="1"/>
          </p:cNvSpPr>
          <p:nvPr/>
        </p:nvSpPr>
        <p:spPr bwMode="auto">
          <a:xfrm>
            <a:off x="3810000" y="4572000"/>
            <a:ext cx="457200" cy="381000"/>
          </a:xfrm>
          <a:prstGeom prst="rect">
            <a:avLst/>
          </a:prstGeom>
          <a:solidFill>
            <a:srgbClr val="FFFFFF"/>
          </a:solidFill>
          <a:ln w="12700">
            <a:solidFill>
              <a:srgbClr val="000000"/>
            </a:solidFill>
            <a:miter lim="800000"/>
            <a:headEnd/>
            <a:tailEnd/>
          </a:ln>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solidFill>
                  <a:srgbClr val="000000"/>
                </a:solidFill>
              </a:rPr>
              <a:t> 0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BDB90-256A-4B1C-A162-C49A92EBC935}"/>
              </a:ext>
            </a:extLst>
          </p:cNvPr>
          <p:cNvSpPr>
            <a:spLocks noGrp="1"/>
          </p:cNvSpPr>
          <p:nvPr>
            <p:ph type="title"/>
          </p:nvPr>
        </p:nvSpPr>
        <p:spPr/>
        <p:txBody>
          <a:bodyPr/>
          <a:lstStyle/>
          <a:p>
            <a:r>
              <a:rPr lang="en-US" altLang="en-US">
                <a:effectLst>
                  <a:outerShdw blurRad="38100" dist="38100" dir="2700000" algn="tl">
                    <a:srgbClr val="C0C0C0"/>
                  </a:outerShdw>
                </a:effectLst>
                <a:ea typeface="ＭＳ Ｐゴシック" panose="020B0600070205080204" pitchFamily="34" charset="-128"/>
              </a:rPr>
              <a:t>CPM example</a:t>
            </a:r>
          </a:p>
        </p:txBody>
      </p:sp>
      <p:sp>
        <p:nvSpPr>
          <p:cNvPr id="98307" name="Footer Placeholder 3">
            <a:extLst>
              <a:ext uri="{FF2B5EF4-FFF2-40B4-BE49-F238E27FC236}">
                <a16:creationId xmlns:a16="http://schemas.microsoft.com/office/drawing/2014/main" id="{AC738AD7-EB4E-4790-A976-C23F31FB0405}"/>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
        <p:nvSpPr>
          <p:cNvPr id="5" name="Slide Number Placeholder 4">
            <a:extLst>
              <a:ext uri="{FF2B5EF4-FFF2-40B4-BE49-F238E27FC236}">
                <a16:creationId xmlns:a16="http://schemas.microsoft.com/office/drawing/2014/main" id="{C8A1EDAD-A88C-44CD-8A03-9E613C33F1BA}"/>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CE55818-015A-4466-B88A-CDB182A16E39}" type="slidenum">
              <a:rPr lang="en-US" altLang="en-US" sz="1200">
                <a:solidFill>
                  <a:srgbClr val="B5A788"/>
                </a:solidFill>
                <a:latin typeface="Gill Sans MT" panose="020B0502020104020203" pitchFamily="34" charset="0"/>
              </a:rPr>
              <a:pPr eaLnBrk="1" hangingPunct="1"/>
              <a:t>63</a:t>
            </a:fld>
            <a:endParaRPr lang="en-US" altLang="en-US" sz="1200">
              <a:solidFill>
                <a:srgbClr val="B5A788"/>
              </a:solidFill>
              <a:latin typeface="Gill Sans MT" panose="020B0502020104020203" pitchFamily="34" charset="0"/>
            </a:endParaRPr>
          </a:p>
        </p:txBody>
      </p:sp>
      <p:sp>
        <p:nvSpPr>
          <p:cNvPr id="7" name="Oval 4">
            <a:extLst>
              <a:ext uri="{FF2B5EF4-FFF2-40B4-BE49-F238E27FC236}">
                <a16:creationId xmlns:a16="http://schemas.microsoft.com/office/drawing/2014/main" id="{9F762FDE-FAF0-4681-9103-C002B72D6437}"/>
              </a:ext>
            </a:extLst>
          </p:cNvPr>
          <p:cNvSpPr>
            <a:spLocks noChangeArrowheads="1"/>
          </p:cNvSpPr>
          <p:nvPr/>
        </p:nvSpPr>
        <p:spPr bwMode="auto">
          <a:xfrm>
            <a:off x="1377950" y="3848100"/>
            <a:ext cx="417513" cy="406400"/>
          </a:xfrm>
          <a:prstGeom prst="ellipse">
            <a:avLst/>
          </a:prstGeom>
          <a:solidFill>
            <a:srgbClr val="FFFFFF"/>
          </a:solid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8" name="Oval 5">
            <a:extLst>
              <a:ext uri="{FF2B5EF4-FFF2-40B4-BE49-F238E27FC236}">
                <a16:creationId xmlns:a16="http://schemas.microsoft.com/office/drawing/2014/main" id="{E174D42A-C754-4856-925E-96F881C693E6}"/>
              </a:ext>
            </a:extLst>
          </p:cNvPr>
          <p:cNvSpPr>
            <a:spLocks noChangeArrowheads="1"/>
          </p:cNvSpPr>
          <p:nvPr/>
        </p:nvSpPr>
        <p:spPr bwMode="auto">
          <a:xfrm>
            <a:off x="8116888" y="3848100"/>
            <a:ext cx="417512" cy="406400"/>
          </a:xfrm>
          <a:prstGeom prst="ellipse">
            <a:avLst/>
          </a:prstGeom>
          <a:solidFill>
            <a:srgbClr val="FFFFFF"/>
          </a:solid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9" name="Oval 6">
            <a:extLst>
              <a:ext uri="{FF2B5EF4-FFF2-40B4-BE49-F238E27FC236}">
                <a16:creationId xmlns:a16="http://schemas.microsoft.com/office/drawing/2014/main" id="{40DF0205-2149-46AB-9519-2511D452D7F7}"/>
              </a:ext>
            </a:extLst>
          </p:cNvPr>
          <p:cNvSpPr>
            <a:spLocks noChangeArrowheads="1"/>
          </p:cNvSpPr>
          <p:nvPr/>
        </p:nvSpPr>
        <p:spPr bwMode="auto">
          <a:xfrm>
            <a:off x="3671888" y="2244725"/>
            <a:ext cx="417512" cy="406400"/>
          </a:xfrm>
          <a:prstGeom prst="ellipse">
            <a:avLst/>
          </a:prstGeom>
          <a:solidFill>
            <a:srgbClr val="FFFFFF"/>
          </a:solid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10" name="Oval 7">
            <a:extLst>
              <a:ext uri="{FF2B5EF4-FFF2-40B4-BE49-F238E27FC236}">
                <a16:creationId xmlns:a16="http://schemas.microsoft.com/office/drawing/2014/main" id="{5F6F1981-655B-4F06-92A7-816CB7F0E7E1}"/>
              </a:ext>
            </a:extLst>
          </p:cNvPr>
          <p:cNvSpPr>
            <a:spLocks noChangeArrowheads="1"/>
          </p:cNvSpPr>
          <p:nvPr/>
        </p:nvSpPr>
        <p:spPr bwMode="auto">
          <a:xfrm>
            <a:off x="5464175" y="3081338"/>
            <a:ext cx="417513" cy="406400"/>
          </a:xfrm>
          <a:prstGeom prst="ellipse">
            <a:avLst/>
          </a:prstGeom>
          <a:solidFill>
            <a:srgbClr val="FFFFFF"/>
          </a:solid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11" name="Oval 8">
            <a:extLst>
              <a:ext uri="{FF2B5EF4-FFF2-40B4-BE49-F238E27FC236}">
                <a16:creationId xmlns:a16="http://schemas.microsoft.com/office/drawing/2014/main" id="{F666F20E-06E1-4F29-8A8C-99886694BA58}"/>
              </a:ext>
            </a:extLst>
          </p:cNvPr>
          <p:cNvSpPr>
            <a:spLocks noChangeArrowheads="1"/>
          </p:cNvSpPr>
          <p:nvPr/>
        </p:nvSpPr>
        <p:spPr bwMode="auto">
          <a:xfrm>
            <a:off x="3600450" y="6146800"/>
            <a:ext cx="417513" cy="406400"/>
          </a:xfrm>
          <a:prstGeom prst="ellipse">
            <a:avLst/>
          </a:prstGeom>
          <a:solidFill>
            <a:srgbClr val="FFFFFF"/>
          </a:solid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12" name="Oval 9">
            <a:extLst>
              <a:ext uri="{FF2B5EF4-FFF2-40B4-BE49-F238E27FC236}">
                <a16:creationId xmlns:a16="http://schemas.microsoft.com/office/drawing/2014/main" id="{62B34E73-D36D-4739-AAC0-D2E0E77C4833}"/>
              </a:ext>
            </a:extLst>
          </p:cNvPr>
          <p:cNvSpPr>
            <a:spLocks noChangeArrowheads="1"/>
          </p:cNvSpPr>
          <p:nvPr/>
        </p:nvSpPr>
        <p:spPr bwMode="auto">
          <a:xfrm>
            <a:off x="3600450" y="4405313"/>
            <a:ext cx="417513" cy="406400"/>
          </a:xfrm>
          <a:prstGeom prst="ellipse">
            <a:avLst/>
          </a:prstGeom>
          <a:solidFill>
            <a:srgbClr val="FFFFFF"/>
          </a:solid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13" name="Line 10">
            <a:extLst>
              <a:ext uri="{FF2B5EF4-FFF2-40B4-BE49-F238E27FC236}">
                <a16:creationId xmlns:a16="http://schemas.microsoft.com/office/drawing/2014/main" id="{65F34467-5B67-4C34-8B51-2BF63675F39E}"/>
              </a:ext>
            </a:extLst>
          </p:cNvPr>
          <p:cNvSpPr>
            <a:spLocks noChangeShapeType="1"/>
          </p:cNvSpPr>
          <p:nvPr/>
        </p:nvSpPr>
        <p:spPr bwMode="auto">
          <a:xfrm flipV="1">
            <a:off x="1736725" y="2513013"/>
            <a:ext cx="1922463" cy="1335087"/>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4" name="Line 11">
            <a:extLst>
              <a:ext uri="{FF2B5EF4-FFF2-40B4-BE49-F238E27FC236}">
                <a16:creationId xmlns:a16="http://schemas.microsoft.com/office/drawing/2014/main" id="{DD607C9C-3EBB-40A8-B4EB-797137450816}"/>
              </a:ext>
            </a:extLst>
          </p:cNvPr>
          <p:cNvSpPr>
            <a:spLocks noChangeShapeType="1"/>
          </p:cNvSpPr>
          <p:nvPr/>
        </p:nvSpPr>
        <p:spPr bwMode="auto">
          <a:xfrm flipV="1">
            <a:off x="4102100" y="1885950"/>
            <a:ext cx="2066925" cy="498475"/>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5" name="Line 12">
            <a:extLst>
              <a:ext uri="{FF2B5EF4-FFF2-40B4-BE49-F238E27FC236}">
                <a16:creationId xmlns:a16="http://schemas.microsoft.com/office/drawing/2014/main" id="{C5D2DDBF-823E-44D5-8DBB-3337105E5989}"/>
              </a:ext>
            </a:extLst>
          </p:cNvPr>
          <p:cNvSpPr>
            <a:spLocks noChangeShapeType="1"/>
          </p:cNvSpPr>
          <p:nvPr/>
        </p:nvSpPr>
        <p:spPr bwMode="auto">
          <a:xfrm>
            <a:off x="6605588" y="1955800"/>
            <a:ext cx="1570037" cy="1879600"/>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6" name="Line 13">
            <a:extLst>
              <a:ext uri="{FF2B5EF4-FFF2-40B4-BE49-F238E27FC236}">
                <a16:creationId xmlns:a16="http://schemas.microsoft.com/office/drawing/2014/main" id="{01EF49C6-E6CD-49B2-ABC9-A07B806ECD83}"/>
              </a:ext>
            </a:extLst>
          </p:cNvPr>
          <p:cNvSpPr>
            <a:spLocks noChangeShapeType="1"/>
          </p:cNvSpPr>
          <p:nvPr/>
        </p:nvSpPr>
        <p:spPr bwMode="auto">
          <a:xfrm>
            <a:off x="4030663" y="2593975"/>
            <a:ext cx="1420812" cy="614363"/>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7" name="Line 14">
            <a:extLst>
              <a:ext uri="{FF2B5EF4-FFF2-40B4-BE49-F238E27FC236}">
                <a16:creationId xmlns:a16="http://schemas.microsoft.com/office/drawing/2014/main" id="{1213693D-6A67-45A7-8EF9-1333998953A2}"/>
              </a:ext>
            </a:extLst>
          </p:cNvPr>
          <p:cNvSpPr>
            <a:spLocks noChangeShapeType="1"/>
          </p:cNvSpPr>
          <p:nvPr/>
        </p:nvSpPr>
        <p:spPr bwMode="auto">
          <a:xfrm>
            <a:off x="5894388" y="3360738"/>
            <a:ext cx="2209800" cy="684212"/>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8" name="Line 15">
            <a:extLst>
              <a:ext uri="{FF2B5EF4-FFF2-40B4-BE49-F238E27FC236}">
                <a16:creationId xmlns:a16="http://schemas.microsoft.com/office/drawing/2014/main" id="{F41DE0F6-723D-4DF4-843C-0EE036F9912C}"/>
              </a:ext>
            </a:extLst>
          </p:cNvPr>
          <p:cNvSpPr>
            <a:spLocks noChangeShapeType="1"/>
          </p:cNvSpPr>
          <p:nvPr/>
        </p:nvSpPr>
        <p:spPr bwMode="auto">
          <a:xfrm>
            <a:off x="1808163" y="4056063"/>
            <a:ext cx="1779587" cy="476250"/>
          </a:xfrm>
          <a:prstGeom prst="line">
            <a:avLst/>
          </a:prstGeom>
          <a:noFill/>
          <a:ln w="38100">
            <a:solidFill>
              <a:srgbClr val="FF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19" name="Oval 16">
            <a:extLst>
              <a:ext uri="{FF2B5EF4-FFF2-40B4-BE49-F238E27FC236}">
                <a16:creationId xmlns:a16="http://schemas.microsoft.com/office/drawing/2014/main" id="{5E5B8297-09AA-430A-8698-9FAE6204BE93}"/>
              </a:ext>
            </a:extLst>
          </p:cNvPr>
          <p:cNvSpPr>
            <a:spLocks noChangeArrowheads="1"/>
          </p:cNvSpPr>
          <p:nvPr/>
        </p:nvSpPr>
        <p:spPr bwMode="auto">
          <a:xfrm>
            <a:off x="6253163" y="5102225"/>
            <a:ext cx="417512" cy="406400"/>
          </a:xfrm>
          <a:prstGeom prst="ellipse">
            <a:avLst/>
          </a:prstGeom>
          <a:solidFill>
            <a:srgbClr val="FFFFFF"/>
          </a:solid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
        <p:nvSpPr>
          <p:cNvPr id="20" name="Line 17">
            <a:extLst>
              <a:ext uri="{FF2B5EF4-FFF2-40B4-BE49-F238E27FC236}">
                <a16:creationId xmlns:a16="http://schemas.microsoft.com/office/drawing/2014/main" id="{DB937CCF-E902-4C93-AA90-E3AEE8240E6F}"/>
              </a:ext>
            </a:extLst>
          </p:cNvPr>
          <p:cNvSpPr>
            <a:spLocks noChangeShapeType="1"/>
          </p:cNvSpPr>
          <p:nvPr/>
        </p:nvSpPr>
        <p:spPr bwMode="auto">
          <a:xfrm>
            <a:off x="4030663" y="4683125"/>
            <a:ext cx="2209800" cy="546100"/>
          </a:xfrm>
          <a:prstGeom prst="line">
            <a:avLst/>
          </a:prstGeom>
          <a:noFill/>
          <a:ln w="38100">
            <a:solidFill>
              <a:srgbClr val="FF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21" name="Line 18">
            <a:extLst>
              <a:ext uri="{FF2B5EF4-FFF2-40B4-BE49-F238E27FC236}">
                <a16:creationId xmlns:a16="http://schemas.microsoft.com/office/drawing/2014/main" id="{D9E8B97B-7953-41AB-9C07-555D967FFDF2}"/>
              </a:ext>
            </a:extLst>
          </p:cNvPr>
          <p:cNvSpPr>
            <a:spLocks noChangeShapeType="1"/>
          </p:cNvSpPr>
          <p:nvPr/>
        </p:nvSpPr>
        <p:spPr bwMode="auto">
          <a:xfrm>
            <a:off x="1736725" y="4265613"/>
            <a:ext cx="1922463" cy="1939925"/>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22" name="Line 19">
            <a:extLst>
              <a:ext uri="{FF2B5EF4-FFF2-40B4-BE49-F238E27FC236}">
                <a16:creationId xmlns:a16="http://schemas.microsoft.com/office/drawing/2014/main" id="{5775018A-B4C0-44C3-904A-10B3EDE7B1CA}"/>
              </a:ext>
            </a:extLst>
          </p:cNvPr>
          <p:cNvSpPr>
            <a:spLocks noChangeShapeType="1"/>
          </p:cNvSpPr>
          <p:nvPr/>
        </p:nvSpPr>
        <p:spPr bwMode="auto">
          <a:xfrm flipV="1">
            <a:off x="4030663" y="5438775"/>
            <a:ext cx="2281237" cy="917575"/>
          </a:xfrm>
          <a:prstGeom prst="line">
            <a:avLst/>
          </a:prstGeom>
          <a:noFill/>
          <a:ln w="12700">
            <a:solidFill>
              <a:srgbClr val="00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23" name="Line 20">
            <a:extLst>
              <a:ext uri="{FF2B5EF4-FFF2-40B4-BE49-F238E27FC236}">
                <a16:creationId xmlns:a16="http://schemas.microsoft.com/office/drawing/2014/main" id="{2BAEA35C-C6BA-492B-AB14-C82E1E00BB2A}"/>
              </a:ext>
            </a:extLst>
          </p:cNvPr>
          <p:cNvSpPr>
            <a:spLocks noChangeShapeType="1"/>
          </p:cNvSpPr>
          <p:nvPr/>
        </p:nvSpPr>
        <p:spPr bwMode="auto">
          <a:xfrm flipV="1">
            <a:off x="6681788" y="4254500"/>
            <a:ext cx="1493837" cy="985838"/>
          </a:xfrm>
          <a:prstGeom prst="line">
            <a:avLst/>
          </a:prstGeom>
          <a:noFill/>
          <a:ln w="38100">
            <a:solidFill>
              <a:srgbClr val="FF0000"/>
            </a:solidFill>
            <a:round/>
            <a:headEnd/>
            <a:tailEnd type="triangle" w="med" len="med"/>
          </a:ln>
          <a:effectLst>
            <a:outerShdw blurRad="63500" dist="38099" dir="2700000" algn="ctr" rotWithShape="0">
              <a:schemeClr val="bg2">
                <a:alpha val="74998"/>
              </a:schemeClr>
            </a:outerShdw>
          </a:effectLst>
        </p:spPr>
        <p:txBody>
          <a:bodyPr wrap="none" anchor="ctr"/>
          <a:lstStyle/>
          <a:p>
            <a:pPr>
              <a:defRPr/>
            </a:pPr>
            <a:endParaRPr lang="en-US">
              <a:solidFill>
                <a:srgbClr val="000000"/>
              </a:solidFill>
              <a:latin typeface="Arial" pitchFamily="-84" charset="0"/>
              <a:ea typeface="ＭＳ Ｐゴシック" pitchFamily="-84" charset="-128"/>
              <a:cs typeface="ＭＳ Ｐゴシック" pitchFamily="-84" charset="-128"/>
            </a:endParaRPr>
          </a:p>
        </p:txBody>
      </p:sp>
      <p:sp>
        <p:nvSpPr>
          <p:cNvPr id="24" name="Rectangle 21">
            <a:extLst>
              <a:ext uri="{FF2B5EF4-FFF2-40B4-BE49-F238E27FC236}">
                <a16:creationId xmlns:a16="http://schemas.microsoft.com/office/drawing/2014/main" id="{A14433EB-6044-4DB3-9C4D-B991E86786B3}"/>
              </a:ext>
            </a:extLst>
          </p:cNvPr>
          <p:cNvSpPr>
            <a:spLocks noChangeArrowheads="1"/>
          </p:cNvSpPr>
          <p:nvPr/>
        </p:nvSpPr>
        <p:spPr bwMode="auto">
          <a:xfrm>
            <a:off x="2212975" y="2590800"/>
            <a:ext cx="568325" cy="366713"/>
          </a:xfrm>
          <a:prstGeom prst="rect">
            <a:avLst/>
          </a:prstGeom>
          <a:solidFill>
            <a:srgbClr val="FFFFFF"/>
          </a:solid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a, 6</a:t>
            </a:r>
          </a:p>
        </p:txBody>
      </p:sp>
      <p:sp>
        <p:nvSpPr>
          <p:cNvPr id="25" name="Rectangle 22">
            <a:extLst>
              <a:ext uri="{FF2B5EF4-FFF2-40B4-BE49-F238E27FC236}">
                <a16:creationId xmlns:a16="http://schemas.microsoft.com/office/drawing/2014/main" id="{29A54249-0388-447D-90A4-08C1F283D3FE}"/>
              </a:ext>
            </a:extLst>
          </p:cNvPr>
          <p:cNvSpPr>
            <a:spLocks noChangeArrowheads="1"/>
          </p:cNvSpPr>
          <p:nvPr/>
        </p:nvSpPr>
        <p:spPr bwMode="auto">
          <a:xfrm>
            <a:off x="4719638" y="1524000"/>
            <a:ext cx="631825" cy="366713"/>
          </a:xfrm>
          <a:prstGeom prst="rect">
            <a:avLst/>
          </a:prstGeom>
          <a:solidFill>
            <a:srgbClr val="FFFFFF"/>
          </a:solid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f, 15</a:t>
            </a:r>
          </a:p>
        </p:txBody>
      </p:sp>
      <p:sp>
        <p:nvSpPr>
          <p:cNvPr id="26" name="Rectangle 23">
            <a:extLst>
              <a:ext uri="{FF2B5EF4-FFF2-40B4-BE49-F238E27FC236}">
                <a16:creationId xmlns:a16="http://schemas.microsoft.com/office/drawing/2014/main" id="{E16376FA-314B-4456-B7B7-3077495F6BF9}"/>
              </a:ext>
            </a:extLst>
          </p:cNvPr>
          <p:cNvSpPr>
            <a:spLocks noChangeArrowheads="1"/>
          </p:cNvSpPr>
          <p:nvPr/>
        </p:nvSpPr>
        <p:spPr bwMode="auto">
          <a:xfrm>
            <a:off x="2574925" y="3810000"/>
            <a:ext cx="568325" cy="366713"/>
          </a:xfrm>
          <a:prstGeom prst="rect">
            <a:avLst/>
          </a:prstGeom>
          <a:solidFill>
            <a:srgbClr val="FFFFFF"/>
          </a:solid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b, 8</a:t>
            </a:r>
          </a:p>
        </p:txBody>
      </p:sp>
      <p:sp>
        <p:nvSpPr>
          <p:cNvPr id="27" name="Rectangle 24">
            <a:extLst>
              <a:ext uri="{FF2B5EF4-FFF2-40B4-BE49-F238E27FC236}">
                <a16:creationId xmlns:a16="http://schemas.microsoft.com/office/drawing/2014/main" id="{18763FEB-4B3D-4DB0-84D4-E0DC74CBDFBF}"/>
              </a:ext>
            </a:extLst>
          </p:cNvPr>
          <p:cNvSpPr>
            <a:spLocks noChangeArrowheads="1"/>
          </p:cNvSpPr>
          <p:nvPr/>
        </p:nvSpPr>
        <p:spPr bwMode="auto">
          <a:xfrm>
            <a:off x="2901950" y="5029200"/>
            <a:ext cx="554038" cy="366713"/>
          </a:xfrm>
          <a:prstGeom prst="rect">
            <a:avLst/>
          </a:prstGeom>
          <a:solidFill>
            <a:srgbClr val="FFFFFF"/>
          </a:solid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c, 5</a:t>
            </a:r>
          </a:p>
        </p:txBody>
      </p:sp>
      <p:sp>
        <p:nvSpPr>
          <p:cNvPr id="28" name="Rectangle 25">
            <a:extLst>
              <a:ext uri="{FF2B5EF4-FFF2-40B4-BE49-F238E27FC236}">
                <a16:creationId xmlns:a16="http://schemas.microsoft.com/office/drawing/2014/main" id="{F63967F2-652F-493E-BB76-6CC50F067B42}"/>
              </a:ext>
            </a:extLst>
          </p:cNvPr>
          <p:cNvSpPr>
            <a:spLocks noChangeArrowheads="1"/>
          </p:cNvSpPr>
          <p:nvPr/>
        </p:nvSpPr>
        <p:spPr bwMode="auto">
          <a:xfrm>
            <a:off x="4498975" y="5486400"/>
            <a:ext cx="568325" cy="366713"/>
          </a:xfrm>
          <a:prstGeom prst="rect">
            <a:avLst/>
          </a:prstGeom>
          <a:solidFill>
            <a:srgbClr val="FFFFFF"/>
          </a:solid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e, 9</a:t>
            </a:r>
          </a:p>
        </p:txBody>
      </p:sp>
      <p:sp>
        <p:nvSpPr>
          <p:cNvPr id="29" name="Rectangle 26">
            <a:extLst>
              <a:ext uri="{FF2B5EF4-FFF2-40B4-BE49-F238E27FC236}">
                <a16:creationId xmlns:a16="http://schemas.microsoft.com/office/drawing/2014/main" id="{74CA4C0C-7B23-4976-B243-973C324DCE49}"/>
              </a:ext>
            </a:extLst>
          </p:cNvPr>
          <p:cNvSpPr>
            <a:spLocks noChangeArrowheads="1"/>
          </p:cNvSpPr>
          <p:nvPr/>
        </p:nvSpPr>
        <p:spPr bwMode="auto">
          <a:xfrm>
            <a:off x="4654550" y="4191000"/>
            <a:ext cx="696913" cy="366713"/>
          </a:xfrm>
          <a:prstGeom prst="rect">
            <a:avLst/>
          </a:prstGeom>
          <a:solidFill>
            <a:srgbClr val="FFFFFF"/>
          </a:solid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d, 13</a:t>
            </a:r>
          </a:p>
        </p:txBody>
      </p:sp>
      <p:sp>
        <p:nvSpPr>
          <p:cNvPr id="30" name="Rectangle 27">
            <a:extLst>
              <a:ext uri="{FF2B5EF4-FFF2-40B4-BE49-F238E27FC236}">
                <a16:creationId xmlns:a16="http://schemas.microsoft.com/office/drawing/2014/main" id="{6AAB0E1B-E5CE-4FFA-A192-3A53319606CD}"/>
              </a:ext>
            </a:extLst>
          </p:cNvPr>
          <p:cNvSpPr>
            <a:spLocks noChangeArrowheads="1"/>
          </p:cNvSpPr>
          <p:nvPr/>
        </p:nvSpPr>
        <p:spPr bwMode="auto">
          <a:xfrm>
            <a:off x="4786313" y="2441575"/>
            <a:ext cx="696912" cy="366713"/>
          </a:xfrm>
          <a:prstGeom prst="rect">
            <a:avLst/>
          </a:prstGeom>
          <a:solidFill>
            <a:srgbClr val="FFFFFF"/>
          </a:solid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g, 17</a:t>
            </a:r>
          </a:p>
        </p:txBody>
      </p:sp>
      <p:sp>
        <p:nvSpPr>
          <p:cNvPr id="31" name="Rectangle 28">
            <a:extLst>
              <a:ext uri="{FF2B5EF4-FFF2-40B4-BE49-F238E27FC236}">
                <a16:creationId xmlns:a16="http://schemas.microsoft.com/office/drawing/2014/main" id="{C7862CC1-B7D7-4865-975A-CE262E390EC3}"/>
              </a:ext>
            </a:extLst>
          </p:cNvPr>
          <p:cNvSpPr>
            <a:spLocks noChangeArrowheads="1"/>
          </p:cNvSpPr>
          <p:nvPr/>
        </p:nvSpPr>
        <p:spPr bwMode="auto">
          <a:xfrm>
            <a:off x="7308850" y="2362200"/>
            <a:ext cx="568325" cy="366713"/>
          </a:xfrm>
          <a:prstGeom prst="rect">
            <a:avLst/>
          </a:prstGeom>
          <a:solidFill>
            <a:srgbClr val="FFFFFF"/>
          </a:solid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h, 9</a:t>
            </a:r>
          </a:p>
        </p:txBody>
      </p:sp>
      <p:sp>
        <p:nvSpPr>
          <p:cNvPr id="32" name="Rectangle 29">
            <a:extLst>
              <a:ext uri="{FF2B5EF4-FFF2-40B4-BE49-F238E27FC236}">
                <a16:creationId xmlns:a16="http://schemas.microsoft.com/office/drawing/2014/main" id="{DD122C41-355C-41CB-8D6F-1F03F7C1229B}"/>
              </a:ext>
            </a:extLst>
          </p:cNvPr>
          <p:cNvSpPr>
            <a:spLocks noChangeArrowheads="1"/>
          </p:cNvSpPr>
          <p:nvPr/>
        </p:nvSpPr>
        <p:spPr bwMode="auto">
          <a:xfrm>
            <a:off x="6448425" y="3048000"/>
            <a:ext cx="490538" cy="366713"/>
          </a:xfrm>
          <a:prstGeom prst="rect">
            <a:avLst/>
          </a:prstGeom>
          <a:solidFill>
            <a:srgbClr val="FFFFFF"/>
          </a:solid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i, 6</a:t>
            </a:r>
          </a:p>
        </p:txBody>
      </p:sp>
      <p:sp>
        <p:nvSpPr>
          <p:cNvPr id="33" name="Rectangle 30">
            <a:extLst>
              <a:ext uri="{FF2B5EF4-FFF2-40B4-BE49-F238E27FC236}">
                <a16:creationId xmlns:a16="http://schemas.microsoft.com/office/drawing/2014/main" id="{9F01B048-C11D-4BC7-90BE-F7EED98AD662}"/>
              </a:ext>
            </a:extLst>
          </p:cNvPr>
          <p:cNvSpPr>
            <a:spLocks noChangeArrowheads="1"/>
          </p:cNvSpPr>
          <p:nvPr/>
        </p:nvSpPr>
        <p:spPr bwMode="auto">
          <a:xfrm>
            <a:off x="6711950" y="4343400"/>
            <a:ext cx="631825" cy="366713"/>
          </a:xfrm>
          <a:prstGeom prst="rect">
            <a:avLst/>
          </a:prstGeom>
          <a:solidFill>
            <a:srgbClr val="FFFFFF"/>
          </a:solidFill>
          <a:ln w="12700">
            <a:solidFill>
              <a:srgbClr val="000000"/>
            </a:solidFill>
            <a:miter lim="800000"/>
            <a:headEnd/>
            <a:tailEnd/>
          </a:ln>
          <a:effectLst>
            <a:outerShdw blurRad="63500" dist="38099" dir="2700000" algn="ctr" rotWithShape="0">
              <a:schemeClr val="bg2">
                <a:alpha val="74998"/>
              </a:schemeClr>
            </a:outerShdw>
          </a:effectLst>
        </p:spPr>
        <p:txBody>
          <a:bodyPr wrap="none" lIns="90488" tIns="44450" rIns="90488" bIns="44450">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solidFill>
                  <a:srgbClr val="000000"/>
                </a:solidFill>
                <a:effectLst>
                  <a:outerShdw blurRad="38100" dist="38100" dir="2700000" algn="tl">
                    <a:srgbClr val="C0C0C0"/>
                  </a:outerShdw>
                </a:effectLst>
              </a:rPr>
              <a:t>j, 12</a:t>
            </a:r>
          </a:p>
        </p:txBody>
      </p:sp>
      <p:sp>
        <p:nvSpPr>
          <p:cNvPr id="34" name="Oval 31">
            <a:extLst>
              <a:ext uri="{FF2B5EF4-FFF2-40B4-BE49-F238E27FC236}">
                <a16:creationId xmlns:a16="http://schemas.microsoft.com/office/drawing/2014/main" id="{06FBD083-F773-467A-B3D6-ECD91B906FDA}"/>
              </a:ext>
            </a:extLst>
          </p:cNvPr>
          <p:cNvSpPr>
            <a:spLocks noChangeArrowheads="1"/>
          </p:cNvSpPr>
          <p:nvPr/>
        </p:nvSpPr>
        <p:spPr bwMode="auto">
          <a:xfrm>
            <a:off x="6186488" y="1676400"/>
            <a:ext cx="419100" cy="406400"/>
          </a:xfrm>
          <a:prstGeom prst="ellipse">
            <a:avLst/>
          </a:prstGeom>
          <a:solidFill>
            <a:srgbClr val="FFFFFF"/>
          </a:solidFill>
          <a:ln w="12700">
            <a:solidFill>
              <a:srgbClr val="000000"/>
            </a:solidFill>
            <a:round/>
            <a:headEnd/>
            <a:tailEnd/>
          </a:ln>
          <a:effectLst>
            <a:outerShdw blurRad="63500" dist="38099" dir="2700000" algn="ctr" rotWithShape="0">
              <a:schemeClr val="bg2">
                <a:alpha val="74998"/>
              </a:schemeClr>
            </a:outerShdw>
          </a:effectLst>
        </p:spPr>
        <p:txBody>
          <a:bodyPr wrap="none"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sz="1800">
              <a:solidFill>
                <a:srgbClr val="00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8CEF0-FB05-42D8-BE98-F63DBABD9C14}"/>
              </a:ext>
            </a:extLst>
          </p:cNvPr>
          <p:cNvSpPr>
            <a:spLocks noGrp="1"/>
          </p:cNvSpPr>
          <p:nvPr>
            <p:ph type="title"/>
          </p:nvPr>
        </p:nvSpPr>
        <p:spPr/>
        <p:txBody>
          <a:bodyPr>
            <a:normAutofit fontScale="90000"/>
          </a:bodyPr>
          <a:lstStyle/>
          <a:p>
            <a:r>
              <a:rPr lang="en-US" altLang="en-US" sz="4000">
                <a:effectLst>
                  <a:outerShdw blurRad="38100" dist="38100" dir="2700000" algn="tl">
                    <a:srgbClr val="C0C0C0"/>
                  </a:outerShdw>
                </a:effectLst>
                <a:ea typeface="ＭＳ Ｐゴシック" panose="020B0600070205080204" pitchFamily="34" charset="-128"/>
              </a:rPr>
              <a:t>Project Evaluation and Review Technique (PERT)</a:t>
            </a:r>
            <a:endParaRPr lang="en-US" altLang="en-US" sz="3900">
              <a:effectLst>
                <a:outerShdw blurRad="38100" dist="38100" dir="2700000" algn="tl">
                  <a:srgbClr val="C0C0C0"/>
                </a:outerShdw>
              </a:effectLst>
              <a:ea typeface="ＭＳ Ｐゴシック" panose="020B0600070205080204" pitchFamily="34" charset="-128"/>
            </a:endParaRPr>
          </a:p>
        </p:txBody>
      </p:sp>
      <p:sp>
        <p:nvSpPr>
          <p:cNvPr id="99331" name="Content Placeholder 2">
            <a:extLst>
              <a:ext uri="{FF2B5EF4-FFF2-40B4-BE49-F238E27FC236}">
                <a16:creationId xmlns:a16="http://schemas.microsoft.com/office/drawing/2014/main" id="{3EEA67D9-814C-492C-A56B-B07D25C3F89E}"/>
              </a:ext>
            </a:extLst>
          </p:cNvPr>
          <p:cNvSpPr>
            <a:spLocks noGrp="1"/>
          </p:cNvSpPr>
          <p:nvPr>
            <p:ph idx="1"/>
          </p:nvPr>
        </p:nvSpPr>
        <p:spPr/>
        <p:txBody>
          <a:bodyPr/>
          <a:lstStyle/>
          <a:p>
            <a:r>
              <a:rPr lang="en-US" altLang="en-US">
                <a:ea typeface="ＭＳ Ｐゴシック" panose="020B0600070205080204" pitchFamily="34" charset="-128"/>
              </a:rPr>
              <a:t>U S Navy (1958) for the POLARIS missile program</a:t>
            </a:r>
          </a:p>
          <a:p>
            <a:r>
              <a:rPr lang="en-US" altLang="en-US">
                <a:ea typeface="ＭＳ Ｐゴシック" panose="020B0600070205080204" pitchFamily="34" charset="-128"/>
              </a:rPr>
              <a:t>Multiple task time estimates (probabilistic nature)</a:t>
            </a:r>
          </a:p>
          <a:p>
            <a:r>
              <a:rPr lang="en-US" altLang="en-US">
                <a:ea typeface="ＭＳ Ｐゴシック" panose="020B0600070205080204" pitchFamily="34" charset="-128"/>
              </a:rPr>
              <a:t>Activity-on-arrow network  construction</a:t>
            </a:r>
          </a:p>
          <a:p>
            <a:endParaRPr lang="en-US" altLang="en-US">
              <a:ea typeface="ＭＳ Ｐゴシック" panose="020B0600070205080204" pitchFamily="34" charset="-128"/>
            </a:endParaRPr>
          </a:p>
        </p:txBody>
      </p:sp>
      <p:sp>
        <p:nvSpPr>
          <p:cNvPr id="99332" name="Footer Placeholder 3">
            <a:extLst>
              <a:ext uri="{FF2B5EF4-FFF2-40B4-BE49-F238E27FC236}">
                <a16:creationId xmlns:a16="http://schemas.microsoft.com/office/drawing/2014/main" id="{C113D9A2-30A9-486B-ADBA-70A6BAF68CA3}"/>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
        <p:nvSpPr>
          <p:cNvPr id="5" name="Slide Number Placeholder 4">
            <a:extLst>
              <a:ext uri="{FF2B5EF4-FFF2-40B4-BE49-F238E27FC236}">
                <a16:creationId xmlns:a16="http://schemas.microsoft.com/office/drawing/2014/main" id="{A1F46E11-C7C0-406A-90E5-F10AED25A1D6}"/>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D495704B-EE13-4D20-8C8E-5756F455EAB2}" type="slidenum">
              <a:rPr lang="en-US" altLang="en-US" sz="1200">
                <a:solidFill>
                  <a:srgbClr val="B5A788"/>
                </a:solidFill>
                <a:latin typeface="Gill Sans MT" panose="020B0502020104020203" pitchFamily="34" charset="0"/>
              </a:rPr>
              <a:pPr eaLnBrk="1" hangingPunct="1"/>
              <a:t>64</a:t>
            </a:fld>
            <a:endParaRPr lang="en-US" altLang="en-US" sz="1200">
              <a:solidFill>
                <a:srgbClr val="B5A788"/>
              </a:solidFill>
              <a:latin typeface="Gill Sans MT" panose="020B0502020104020203"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773A1-8343-4109-B94F-6A15BAF574B8}"/>
              </a:ext>
            </a:extLst>
          </p:cNvPr>
          <p:cNvSpPr>
            <a:spLocks noGrp="1"/>
          </p:cNvSpPr>
          <p:nvPr>
            <p:ph type="title"/>
          </p:nvPr>
        </p:nvSpPr>
        <p:spPr/>
        <p:txBody>
          <a:bodyPr/>
          <a:lstStyle/>
          <a:p>
            <a:r>
              <a:rPr lang="en-GB" altLang="en-US" sz="4400">
                <a:solidFill>
                  <a:schemeClr val="tx1"/>
                </a:solidFill>
                <a:effectLst/>
                <a:ea typeface="ＭＳ Ｐゴシック" panose="020B0600070205080204" pitchFamily="34" charset="-128"/>
              </a:rPr>
              <a:t>PERT chart symbols</a:t>
            </a:r>
            <a:endParaRPr lang="en-US" altLang="en-US">
              <a:effectLst>
                <a:outerShdw blurRad="38100" dist="38100" dir="2700000" algn="tl">
                  <a:srgbClr val="C0C0C0"/>
                </a:outerShdw>
              </a:effectLst>
              <a:ea typeface="ＭＳ Ｐゴシック" panose="020B0600070205080204" pitchFamily="34" charset="-128"/>
            </a:endParaRPr>
          </a:p>
        </p:txBody>
      </p:sp>
      <p:sp>
        <p:nvSpPr>
          <p:cNvPr id="100355" name="Footer Placeholder 3">
            <a:extLst>
              <a:ext uri="{FF2B5EF4-FFF2-40B4-BE49-F238E27FC236}">
                <a16:creationId xmlns:a16="http://schemas.microsoft.com/office/drawing/2014/main" id="{0A0CE7FC-6937-45B6-93A5-E3FD1673BC8E}"/>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
        <p:nvSpPr>
          <p:cNvPr id="5" name="Slide Number Placeholder 4">
            <a:extLst>
              <a:ext uri="{FF2B5EF4-FFF2-40B4-BE49-F238E27FC236}">
                <a16:creationId xmlns:a16="http://schemas.microsoft.com/office/drawing/2014/main" id="{FA847CE8-A30D-4FFC-996A-86BA3BEA4EB3}"/>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B2999172-8AC6-4AF2-B2ED-9037BDC4288C}" type="slidenum">
              <a:rPr lang="en-US" altLang="en-US" sz="1200">
                <a:solidFill>
                  <a:srgbClr val="B5A788"/>
                </a:solidFill>
                <a:latin typeface="Gill Sans MT" panose="020B0502020104020203" pitchFamily="34" charset="0"/>
              </a:rPr>
              <a:pPr eaLnBrk="1" hangingPunct="1"/>
              <a:t>65</a:t>
            </a:fld>
            <a:endParaRPr lang="en-US" altLang="en-US" sz="1200">
              <a:solidFill>
                <a:srgbClr val="B5A788"/>
              </a:solidFill>
              <a:latin typeface="Gill Sans MT" panose="020B0502020104020203" pitchFamily="34" charset="0"/>
            </a:endParaRPr>
          </a:p>
        </p:txBody>
      </p:sp>
      <p:grpSp>
        <p:nvGrpSpPr>
          <p:cNvPr id="100357" name="Group 4">
            <a:extLst>
              <a:ext uri="{FF2B5EF4-FFF2-40B4-BE49-F238E27FC236}">
                <a16:creationId xmlns:a16="http://schemas.microsoft.com/office/drawing/2014/main" id="{863D3AED-173A-4135-A8EF-610F11FEF71C}"/>
              </a:ext>
            </a:extLst>
          </p:cNvPr>
          <p:cNvGrpSpPr>
            <a:grpSpLocks/>
          </p:cNvGrpSpPr>
          <p:nvPr/>
        </p:nvGrpSpPr>
        <p:grpSpPr bwMode="auto">
          <a:xfrm>
            <a:off x="1981200" y="2286000"/>
            <a:ext cx="6324600" cy="2500313"/>
            <a:chOff x="2448" y="2016"/>
            <a:chExt cx="6336" cy="2736"/>
          </a:xfrm>
        </p:grpSpPr>
        <p:sp>
          <p:nvSpPr>
            <p:cNvPr id="100358" name="Text Box 5">
              <a:extLst>
                <a:ext uri="{FF2B5EF4-FFF2-40B4-BE49-F238E27FC236}">
                  <a16:creationId xmlns:a16="http://schemas.microsoft.com/office/drawing/2014/main" id="{50686781-3182-4B1D-87C6-ECFDD4A37D98}"/>
                </a:ext>
              </a:extLst>
            </p:cNvPr>
            <p:cNvSpPr txBox="1">
              <a:spLocks noChangeArrowheads="1"/>
            </p:cNvSpPr>
            <p:nvPr/>
          </p:nvSpPr>
          <p:spPr bwMode="auto">
            <a:xfrm>
              <a:off x="7200" y="4320"/>
              <a:ext cx="11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GB" altLang="en-US" sz="1400">
                  <a:latin typeface="Times New Roman" panose="02020603050405020304" pitchFamily="18" charset="0"/>
                </a:rPr>
                <a:t>0     Dummy1</a:t>
              </a:r>
            </a:p>
          </p:txBody>
        </p:sp>
        <p:sp>
          <p:nvSpPr>
            <p:cNvPr id="100359" name="Text Box 6">
              <a:extLst>
                <a:ext uri="{FF2B5EF4-FFF2-40B4-BE49-F238E27FC236}">
                  <a16:creationId xmlns:a16="http://schemas.microsoft.com/office/drawing/2014/main" id="{9330E0F9-6900-4126-9A87-E9A7033242B5}"/>
                </a:ext>
              </a:extLst>
            </p:cNvPr>
            <p:cNvSpPr txBox="1">
              <a:spLocks noChangeArrowheads="1"/>
            </p:cNvSpPr>
            <p:nvPr/>
          </p:nvSpPr>
          <p:spPr bwMode="auto">
            <a:xfrm>
              <a:off x="6360" y="2496"/>
              <a:ext cx="1152"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GB" altLang="en-US" sz="1400">
                  <a:latin typeface="Times New Roman" panose="02020603050405020304" pitchFamily="18" charset="0"/>
                </a:rPr>
                <a:t>Activity1</a:t>
              </a:r>
            </a:p>
          </p:txBody>
        </p:sp>
        <p:sp>
          <p:nvSpPr>
            <p:cNvPr id="100360" name="Line 7">
              <a:extLst>
                <a:ext uri="{FF2B5EF4-FFF2-40B4-BE49-F238E27FC236}">
                  <a16:creationId xmlns:a16="http://schemas.microsoft.com/office/drawing/2014/main" id="{26ED7D28-0356-489E-A4EC-A850C3C1A157}"/>
                </a:ext>
              </a:extLst>
            </p:cNvPr>
            <p:cNvSpPr>
              <a:spLocks noChangeShapeType="1"/>
            </p:cNvSpPr>
            <p:nvPr/>
          </p:nvSpPr>
          <p:spPr bwMode="auto">
            <a:xfrm>
              <a:off x="5760" y="2592"/>
              <a:ext cx="2304" cy="100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00361" name="Group 8">
              <a:extLst>
                <a:ext uri="{FF2B5EF4-FFF2-40B4-BE49-F238E27FC236}">
                  <a16:creationId xmlns:a16="http://schemas.microsoft.com/office/drawing/2014/main" id="{FE706FE4-5B52-45A5-89C9-500A241C492B}"/>
                </a:ext>
              </a:extLst>
            </p:cNvPr>
            <p:cNvGrpSpPr>
              <a:grpSpLocks/>
            </p:cNvGrpSpPr>
            <p:nvPr/>
          </p:nvGrpSpPr>
          <p:grpSpPr bwMode="auto">
            <a:xfrm>
              <a:off x="5040" y="2448"/>
              <a:ext cx="864" cy="864"/>
              <a:chOff x="4032" y="4752"/>
              <a:chExt cx="2304" cy="2304"/>
            </a:xfrm>
          </p:grpSpPr>
          <p:grpSp>
            <p:nvGrpSpPr>
              <p:cNvPr id="100383" name="Group 9">
                <a:extLst>
                  <a:ext uri="{FF2B5EF4-FFF2-40B4-BE49-F238E27FC236}">
                    <a16:creationId xmlns:a16="http://schemas.microsoft.com/office/drawing/2014/main" id="{38408044-5661-4EE6-8C8A-FE25BCD7DB55}"/>
                  </a:ext>
                </a:extLst>
              </p:cNvPr>
              <p:cNvGrpSpPr>
                <a:grpSpLocks/>
              </p:cNvGrpSpPr>
              <p:nvPr/>
            </p:nvGrpSpPr>
            <p:grpSpPr bwMode="auto">
              <a:xfrm>
                <a:off x="4032" y="4752"/>
                <a:ext cx="2304" cy="2304"/>
                <a:chOff x="4032" y="4752"/>
                <a:chExt cx="2304" cy="2304"/>
              </a:xfrm>
            </p:grpSpPr>
            <p:sp>
              <p:nvSpPr>
                <p:cNvPr id="100388" name="Oval 10">
                  <a:extLst>
                    <a:ext uri="{FF2B5EF4-FFF2-40B4-BE49-F238E27FC236}">
                      <a16:creationId xmlns:a16="http://schemas.microsoft.com/office/drawing/2014/main" id="{A982A1B5-3714-4F6A-9C6F-B272B3C2B6ED}"/>
                    </a:ext>
                  </a:extLst>
                </p:cNvPr>
                <p:cNvSpPr>
                  <a:spLocks noChangeArrowheads="1"/>
                </p:cNvSpPr>
                <p:nvPr/>
              </p:nvSpPr>
              <p:spPr bwMode="auto">
                <a:xfrm>
                  <a:off x="4032" y="4752"/>
                  <a:ext cx="2304" cy="2304"/>
                </a:xfrm>
                <a:prstGeom prst="ellipse">
                  <a:avLst/>
                </a:prstGeom>
                <a:solidFill>
                  <a:srgbClr val="FFFFFF"/>
                </a:solidFill>
                <a:ln w="9525">
                  <a:solidFill>
                    <a:srgbClr val="000000"/>
                  </a:solidFill>
                  <a:round/>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fr-FR" altLang="en-US" sz="1800"/>
                </a:p>
              </p:txBody>
            </p:sp>
            <p:sp>
              <p:nvSpPr>
                <p:cNvPr id="100389" name="Line 11">
                  <a:extLst>
                    <a:ext uri="{FF2B5EF4-FFF2-40B4-BE49-F238E27FC236}">
                      <a16:creationId xmlns:a16="http://schemas.microsoft.com/office/drawing/2014/main" id="{B0939FCA-F3A1-4058-A2CD-C4B8D8AC5B9C}"/>
                    </a:ext>
                  </a:extLst>
                </p:cNvPr>
                <p:cNvSpPr>
                  <a:spLocks noChangeShapeType="1"/>
                </p:cNvSpPr>
                <p:nvPr/>
              </p:nvSpPr>
              <p:spPr bwMode="auto">
                <a:xfrm>
                  <a:off x="5040" y="4752"/>
                  <a:ext cx="0" cy="23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390" name="Line 12">
                  <a:extLst>
                    <a:ext uri="{FF2B5EF4-FFF2-40B4-BE49-F238E27FC236}">
                      <a16:creationId xmlns:a16="http://schemas.microsoft.com/office/drawing/2014/main" id="{A3ABF70B-8EF4-4F75-9D12-39CA799BB0BC}"/>
                    </a:ext>
                  </a:extLst>
                </p:cNvPr>
                <p:cNvSpPr>
                  <a:spLocks noChangeShapeType="1"/>
                </p:cNvSpPr>
                <p:nvPr/>
              </p:nvSpPr>
              <p:spPr bwMode="auto">
                <a:xfrm flipH="1">
                  <a:off x="5040" y="5904"/>
                  <a:ext cx="12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384" name="Group 13">
                <a:extLst>
                  <a:ext uri="{FF2B5EF4-FFF2-40B4-BE49-F238E27FC236}">
                    <a16:creationId xmlns:a16="http://schemas.microsoft.com/office/drawing/2014/main" id="{02152FA0-A89D-4F9A-B079-D9D9CF75F5B2}"/>
                  </a:ext>
                </a:extLst>
              </p:cNvPr>
              <p:cNvGrpSpPr>
                <a:grpSpLocks/>
              </p:cNvGrpSpPr>
              <p:nvPr/>
            </p:nvGrpSpPr>
            <p:grpSpPr bwMode="auto">
              <a:xfrm>
                <a:off x="4176" y="5040"/>
                <a:ext cx="2160" cy="1728"/>
                <a:chOff x="4176" y="5040"/>
                <a:chExt cx="2160" cy="1728"/>
              </a:xfrm>
            </p:grpSpPr>
            <p:sp>
              <p:nvSpPr>
                <p:cNvPr id="100385" name="Text Box 14">
                  <a:extLst>
                    <a:ext uri="{FF2B5EF4-FFF2-40B4-BE49-F238E27FC236}">
                      <a16:creationId xmlns:a16="http://schemas.microsoft.com/office/drawing/2014/main" id="{61BCB669-17A4-49E3-BEB3-252F7E8A6A13}"/>
                    </a:ext>
                  </a:extLst>
                </p:cNvPr>
                <p:cNvSpPr txBox="1">
                  <a:spLocks noChangeArrowheads="1"/>
                </p:cNvSpPr>
                <p:nvPr/>
              </p:nvSpPr>
              <p:spPr bwMode="auto">
                <a:xfrm>
                  <a:off x="5040" y="5040"/>
                  <a:ext cx="129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GB" altLang="en-US" sz="1400">
                      <a:latin typeface="Times New Roman" panose="02020603050405020304" pitchFamily="18" charset="0"/>
                    </a:rPr>
                    <a:t>5</a:t>
                  </a:r>
                </a:p>
              </p:txBody>
            </p:sp>
            <p:sp>
              <p:nvSpPr>
                <p:cNvPr id="100386" name="Text Box 15">
                  <a:extLst>
                    <a:ext uri="{FF2B5EF4-FFF2-40B4-BE49-F238E27FC236}">
                      <a16:creationId xmlns:a16="http://schemas.microsoft.com/office/drawing/2014/main" id="{3DB72FE9-C9A9-4085-BD91-C2CFCC25B328}"/>
                    </a:ext>
                  </a:extLst>
                </p:cNvPr>
                <p:cNvSpPr txBox="1">
                  <a:spLocks noChangeArrowheads="1"/>
                </p:cNvSpPr>
                <p:nvPr/>
              </p:nvSpPr>
              <p:spPr bwMode="auto">
                <a:xfrm>
                  <a:off x="5040" y="5904"/>
                  <a:ext cx="129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GB" altLang="en-US" sz="1400">
                      <a:latin typeface="Times New Roman" panose="02020603050405020304" pitchFamily="18" charset="0"/>
                    </a:rPr>
                    <a:t>5</a:t>
                  </a:r>
                </a:p>
              </p:txBody>
            </p:sp>
            <p:sp>
              <p:nvSpPr>
                <p:cNvPr id="100387" name="Text Box 16">
                  <a:extLst>
                    <a:ext uri="{FF2B5EF4-FFF2-40B4-BE49-F238E27FC236}">
                      <a16:creationId xmlns:a16="http://schemas.microsoft.com/office/drawing/2014/main" id="{02C5BC6E-28B7-4C66-B306-60B29D3DBD50}"/>
                    </a:ext>
                  </a:extLst>
                </p:cNvPr>
                <p:cNvSpPr txBox="1">
                  <a:spLocks noChangeArrowheads="1"/>
                </p:cNvSpPr>
                <p:nvPr/>
              </p:nvSpPr>
              <p:spPr bwMode="auto">
                <a:xfrm>
                  <a:off x="4176" y="5472"/>
                  <a:ext cx="864"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GB" altLang="en-US" sz="1400">
                      <a:latin typeface="Times New Roman" panose="02020603050405020304" pitchFamily="18" charset="0"/>
                    </a:rPr>
                    <a:t>3</a:t>
                  </a:r>
                </a:p>
              </p:txBody>
            </p:sp>
          </p:grpSp>
        </p:grpSp>
        <p:sp>
          <p:nvSpPr>
            <p:cNvPr id="100362" name="Text Box 17">
              <a:extLst>
                <a:ext uri="{FF2B5EF4-FFF2-40B4-BE49-F238E27FC236}">
                  <a16:creationId xmlns:a16="http://schemas.microsoft.com/office/drawing/2014/main" id="{D1F92462-EC7C-489D-8572-3E96A82C1462}"/>
                </a:ext>
              </a:extLst>
            </p:cNvPr>
            <p:cNvSpPr txBox="1">
              <a:spLocks noChangeArrowheads="1"/>
            </p:cNvSpPr>
            <p:nvPr/>
          </p:nvSpPr>
          <p:spPr bwMode="auto">
            <a:xfrm>
              <a:off x="2448" y="2016"/>
              <a:ext cx="2304" cy="2160"/>
            </a:xfrm>
            <a:prstGeom prst="rect">
              <a:avLst/>
            </a:prstGeom>
            <a:solidFill>
              <a:srgbClr val="FFFFFF"/>
            </a:solidFill>
            <a:ln w="9525">
              <a:solidFill>
                <a:srgbClr val="000000"/>
              </a:solidFill>
              <a:miter lim="800000"/>
              <a:headEnd/>
              <a:tailEnd/>
            </a:ln>
          </p:spPr>
          <p:txBody>
            <a:bodyPr lIns="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GB" altLang="en-US" sz="1400">
                  <a:latin typeface="Times New Roman" panose="02020603050405020304" pitchFamily="18" charset="0"/>
                </a:rPr>
                <a:t>Activity Name (or reference)</a:t>
              </a:r>
            </a:p>
            <a:p>
              <a:r>
                <a:rPr lang="en-GB" altLang="en-US" sz="1400">
                  <a:latin typeface="Times New Roman" panose="02020603050405020304" pitchFamily="18" charset="0"/>
                </a:rPr>
                <a:t>Initial Event (Activity1)</a:t>
              </a:r>
            </a:p>
            <a:p>
              <a:r>
                <a:rPr lang="en-GB" altLang="en-US" sz="1400">
                  <a:latin typeface="Times New Roman" panose="02020603050405020304" pitchFamily="18" charset="0"/>
                </a:rPr>
                <a:t>Earliest Event Time (EET)</a:t>
              </a:r>
            </a:p>
            <a:p>
              <a:r>
                <a:rPr lang="en-GB" altLang="en-US" sz="1400">
                  <a:latin typeface="Times New Roman" panose="02020603050405020304" pitchFamily="18" charset="0"/>
                </a:rPr>
                <a:t>Event Number </a:t>
              </a:r>
            </a:p>
            <a:p>
              <a:r>
                <a:rPr lang="en-GB" altLang="en-US" sz="1400">
                  <a:latin typeface="Times New Roman" panose="02020603050405020304" pitchFamily="18" charset="0"/>
                </a:rPr>
                <a:t>Latest Event Time (LET)</a:t>
              </a:r>
            </a:p>
            <a:p>
              <a:r>
                <a:rPr lang="en-GB" altLang="en-US" sz="1400">
                  <a:latin typeface="Times New Roman" panose="02020603050405020304" pitchFamily="18" charset="0"/>
                </a:rPr>
                <a:t>Duration </a:t>
              </a:r>
            </a:p>
            <a:p>
              <a:r>
                <a:rPr lang="en-GB" altLang="en-US" sz="1400">
                  <a:latin typeface="Times New Roman" panose="02020603050405020304" pitchFamily="18" charset="0"/>
                </a:rPr>
                <a:t>Directed Arc</a:t>
              </a:r>
            </a:p>
            <a:p>
              <a:r>
                <a:rPr lang="en-GB" altLang="en-US" sz="1400">
                  <a:latin typeface="Times New Roman" panose="02020603050405020304" pitchFamily="18" charset="0"/>
                </a:rPr>
                <a:t>Terminating Event (Activity1)</a:t>
              </a:r>
            </a:p>
            <a:p>
              <a:r>
                <a:rPr lang="en-GB" altLang="en-US" sz="1400">
                  <a:latin typeface="Times New Roman" panose="02020603050405020304" pitchFamily="18" charset="0"/>
                </a:rPr>
                <a:t>Dummy (Duration always zero)</a:t>
              </a:r>
            </a:p>
          </p:txBody>
        </p:sp>
        <p:sp>
          <p:nvSpPr>
            <p:cNvPr id="100363" name="Line 18">
              <a:extLst>
                <a:ext uri="{FF2B5EF4-FFF2-40B4-BE49-F238E27FC236}">
                  <a16:creationId xmlns:a16="http://schemas.microsoft.com/office/drawing/2014/main" id="{CE7C9A61-2B95-46AB-A44F-63EA34C4FD9C}"/>
                </a:ext>
              </a:extLst>
            </p:cNvPr>
            <p:cNvSpPr>
              <a:spLocks noChangeShapeType="1"/>
            </p:cNvSpPr>
            <p:nvPr/>
          </p:nvSpPr>
          <p:spPr bwMode="auto">
            <a:xfrm flipH="1">
              <a:off x="7200" y="4176"/>
              <a:ext cx="720" cy="576"/>
            </a:xfrm>
            <a:prstGeom prst="line">
              <a:avLst/>
            </a:prstGeom>
            <a:noFill/>
            <a:ln w="9525">
              <a:solidFill>
                <a:srgbClr val="FF0000"/>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0364" name="Line 19">
              <a:extLst>
                <a:ext uri="{FF2B5EF4-FFF2-40B4-BE49-F238E27FC236}">
                  <a16:creationId xmlns:a16="http://schemas.microsoft.com/office/drawing/2014/main" id="{DCCD1D47-804B-439D-B6BA-E824708CB29C}"/>
                </a:ext>
              </a:extLst>
            </p:cNvPr>
            <p:cNvSpPr>
              <a:spLocks noChangeShapeType="1"/>
            </p:cNvSpPr>
            <p:nvPr/>
          </p:nvSpPr>
          <p:spPr bwMode="auto">
            <a:xfrm>
              <a:off x="3744" y="2880"/>
              <a:ext cx="13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0365" name="Line 20">
              <a:extLst>
                <a:ext uri="{FF2B5EF4-FFF2-40B4-BE49-F238E27FC236}">
                  <a16:creationId xmlns:a16="http://schemas.microsoft.com/office/drawing/2014/main" id="{EEF6FABC-1357-48A4-A774-433E94D0A533}"/>
                </a:ext>
              </a:extLst>
            </p:cNvPr>
            <p:cNvSpPr>
              <a:spLocks noChangeShapeType="1"/>
            </p:cNvSpPr>
            <p:nvPr/>
          </p:nvSpPr>
          <p:spPr bwMode="auto">
            <a:xfrm flipV="1">
              <a:off x="4704" y="2648"/>
              <a:ext cx="7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0366" name="Line 21">
              <a:extLst>
                <a:ext uri="{FF2B5EF4-FFF2-40B4-BE49-F238E27FC236}">
                  <a16:creationId xmlns:a16="http://schemas.microsoft.com/office/drawing/2014/main" id="{34322E37-564A-4432-987D-AE0EA0E7DE08}"/>
                </a:ext>
              </a:extLst>
            </p:cNvPr>
            <p:cNvSpPr>
              <a:spLocks noChangeShapeType="1"/>
            </p:cNvSpPr>
            <p:nvPr/>
          </p:nvSpPr>
          <p:spPr bwMode="auto">
            <a:xfrm flipV="1">
              <a:off x="4688" y="2968"/>
              <a:ext cx="720" cy="144"/>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0367" name="Line 22">
              <a:extLst>
                <a:ext uri="{FF2B5EF4-FFF2-40B4-BE49-F238E27FC236}">
                  <a16:creationId xmlns:a16="http://schemas.microsoft.com/office/drawing/2014/main" id="{8935E943-E504-48CC-89FE-97CC2A5E55DE}"/>
                </a:ext>
              </a:extLst>
            </p:cNvPr>
            <p:cNvSpPr>
              <a:spLocks noChangeShapeType="1"/>
            </p:cNvSpPr>
            <p:nvPr/>
          </p:nvSpPr>
          <p:spPr bwMode="auto">
            <a:xfrm flipV="1">
              <a:off x="4176" y="2448"/>
              <a:ext cx="1152"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100368" name="Group 23">
              <a:extLst>
                <a:ext uri="{FF2B5EF4-FFF2-40B4-BE49-F238E27FC236}">
                  <a16:creationId xmlns:a16="http://schemas.microsoft.com/office/drawing/2014/main" id="{012319A6-574A-4DFB-A8F1-6AEFEF40CDA8}"/>
                </a:ext>
              </a:extLst>
            </p:cNvPr>
            <p:cNvGrpSpPr>
              <a:grpSpLocks/>
            </p:cNvGrpSpPr>
            <p:nvPr/>
          </p:nvGrpSpPr>
          <p:grpSpPr bwMode="auto">
            <a:xfrm>
              <a:off x="7920" y="3456"/>
              <a:ext cx="864" cy="864"/>
              <a:chOff x="4032" y="4752"/>
              <a:chExt cx="2304" cy="2304"/>
            </a:xfrm>
          </p:grpSpPr>
          <p:grpSp>
            <p:nvGrpSpPr>
              <p:cNvPr id="100375" name="Group 24">
                <a:extLst>
                  <a:ext uri="{FF2B5EF4-FFF2-40B4-BE49-F238E27FC236}">
                    <a16:creationId xmlns:a16="http://schemas.microsoft.com/office/drawing/2014/main" id="{5E9390DF-29CB-4E3C-844C-4A070C5F17F9}"/>
                  </a:ext>
                </a:extLst>
              </p:cNvPr>
              <p:cNvGrpSpPr>
                <a:grpSpLocks/>
              </p:cNvGrpSpPr>
              <p:nvPr/>
            </p:nvGrpSpPr>
            <p:grpSpPr bwMode="auto">
              <a:xfrm>
                <a:off x="4032" y="4752"/>
                <a:ext cx="2304" cy="2304"/>
                <a:chOff x="4032" y="4752"/>
                <a:chExt cx="2304" cy="2304"/>
              </a:xfrm>
            </p:grpSpPr>
            <p:sp>
              <p:nvSpPr>
                <p:cNvPr id="100380" name="Oval 25">
                  <a:extLst>
                    <a:ext uri="{FF2B5EF4-FFF2-40B4-BE49-F238E27FC236}">
                      <a16:creationId xmlns:a16="http://schemas.microsoft.com/office/drawing/2014/main" id="{5807F9E6-BF3B-4B18-A893-0B00094735CC}"/>
                    </a:ext>
                  </a:extLst>
                </p:cNvPr>
                <p:cNvSpPr>
                  <a:spLocks noChangeArrowheads="1"/>
                </p:cNvSpPr>
                <p:nvPr/>
              </p:nvSpPr>
              <p:spPr bwMode="auto">
                <a:xfrm>
                  <a:off x="4032" y="4752"/>
                  <a:ext cx="2304" cy="2304"/>
                </a:xfrm>
                <a:prstGeom prst="ellipse">
                  <a:avLst/>
                </a:prstGeom>
                <a:solidFill>
                  <a:srgbClr val="FFFFFF"/>
                </a:solidFill>
                <a:ln w="9525">
                  <a:solidFill>
                    <a:srgbClr val="000000"/>
                  </a:solidFill>
                  <a:round/>
                  <a:headEnd/>
                  <a:tailEnd/>
                </a:ln>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fr-FR" altLang="en-US" sz="1800"/>
                </a:p>
              </p:txBody>
            </p:sp>
            <p:sp>
              <p:nvSpPr>
                <p:cNvPr id="100381" name="Line 26">
                  <a:extLst>
                    <a:ext uri="{FF2B5EF4-FFF2-40B4-BE49-F238E27FC236}">
                      <a16:creationId xmlns:a16="http://schemas.microsoft.com/office/drawing/2014/main" id="{28B51CB5-5005-46D4-AC64-03B21F702B86}"/>
                    </a:ext>
                  </a:extLst>
                </p:cNvPr>
                <p:cNvSpPr>
                  <a:spLocks noChangeShapeType="1"/>
                </p:cNvSpPr>
                <p:nvPr/>
              </p:nvSpPr>
              <p:spPr bwMode="auto">
                <a:xfrm>
                  <a:off x="5040" y="4752"/>
                  <a:ext cx="0" cy="230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382" name="Line 27">
                  <a:extLst>
                    <a:ext uri="{FF2B5EF4-FFF2-40B4-BE49-F238E27FC236}">
                      <a16:creationId xmlns:a16="http://schemas.microsoft.com/office/drawing/2014/main" id="{701F14FD-49E6-4C26-A0D9-A107245AB912}"/>
                    </a:ext>
                  </a:extLst>
                </p:cNvPr>
                <p:cNvSpPr>
                  <a:spLocks noChangeShapeType="1"/>
                </p:cNvSpPr>
                <p:nvPr/>
              </p:nvSpPr>
              <p:spPr bwMode="auto">
                <a:xfrm flipH="1">
                  <a:off x="5040" y="5904"/>
                  <a:ext cx="129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0376" name="Group 28">
                <a:extLst>
                  <a:ext uri="{FF2B5EF4-FFF2-40B4-BE49-F238E27FC236}">
                    <a16:creationId xmlns:a16="http://schemas.microsoft.com/office/drawing/2014/main" id="{BFBB90DE-DD12-4047-864D-534860311051}"/>
                  </a:ext>
                </a:extLst>
              </p:cNvPr>
              <p:cNvGrpSpPr>
                <a:grpSpLocks/>
              </p:cNvGrpSpPr>
              <p:nvPr/>
            </p:nvGrpSpPr>
            <p:grpSpPr bwMode="auto">
              <a:xfrm>
                <a:off x="4176" y="5040"/>
                <a:ext cx="2160" cy="1728"/>
                <a:chOff x="4176" y="5040"/>
                <a:chExt cx="2160" cy="1728"/>
              </a:xfrm>
            </p:grpSpPr>
            <p:sp>
              <p:nvSpPr>
                <p:cNvPr id="100377" name="Text Box 29">
                  <a:extLst>
                    <a:ext uri="{FF2B5EF4-FFF2-40B4-BE49-F238E27FC236}">
                      <a16:creationId xmlns:a16="http://schemas.microsoft.com/office/drawing/2014/main" id="{FFCD309B-9D51-4FD7-A3BF-8E5C52471559}"/>
                    </a:ext>
                  </a:extLst>
                </p:cNvPr>
                <p:cNvSpPr txBox="1">
                  <a:spLocks noChangeArrowheads="1"/>
                </p:cNvSpPr>
                <p:nvPr/>
              </p:nvSpPr>
              <p:spPr bwMode="auto">
                <a:xfrm>
                  <a:off x="5040" y="5040"/>
                  <a:ext cx="129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GB" altLang="en-US" sz="1400">
                      <a:latin typeface="Times New Roman" panose="02020603050405020304" pitchFamily="18" charset="0"/>
                    </a:rPr>
                    <a:t>7</a:t>
                  </a:r>
                </a:p>
              </p:txBody>
            </p:sp>
            <p:sp>
              <p:nvSpPr>
                <p:cNvPr id="100378" name="Text Box 30">
                  <a:extLst>
                    <a:ext uri="{FF2B5EF4-FFF2-40B4-BE49-F238E27FC236}">
                      <a16:creationId xmlns:a16="http://schemas.microsoft.com/office/drawing/2014/main" id="{23FF3A98-008B-47BB-AF59-8B56B6C4E3AA}"/>
                    </a:ext>
                  </a:extLst>
                </p:cNvPr>
                <p:cNvSpPr txBox="1">
                  <a:spLocks noChangeArrowheads="1"/>
                </p:cNvSpPr>
                <p:nvPr/>
              </p:nvSpPr>
              <p:spPr bwMode="auto">
                <a:xfrm>
                  <a:off x="5040" y="5904"/>
                  <a:ext cx="1296"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GB" altLang="en-US" sz="1400">
                      <a:latin typeface="Times New Roman" panose="02020603050405020304" pitchFamily="18" charset="0"/>
                    </a:rPr>
                    <a:t>7</a:t>
                  </a:r>
                </a:p>
              </p:txBody>
            </p:sp>
            <p:sp>
              <p:nvSpPr>
                <p:cNvPr id="100379" name="Text Box 31">
                  <a:extLst>
                    <a:ext uri="{FF2B5EF4-FFF2-40B4-BE49-F238E27FC236}">
                      <a16:creationId xmlns:a16="http://schemas.microsoft.com/office/drawing/2014/main" id="{0E6662A0-067B-4BCB-9ADE-52BB9B6B1BC1}"/>
                    </a:ext>
                  </a:extLst>
                </p:cNvPr>
                <p:cNvSpPr txBox="1">
                  <a:spLocks noChangeArrowheads="1"/>
                </p:cNvSpPr>
                <p:nvPr/>
              </p:nvSpPr>
              <p:spPr bwMode="auto">
                <a:xfrm>
                  <a:off x="4176" y="5472"/>
                  <a:ext cx="864" cy="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0" rIns="0" b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GB" altLang="en-US" sz="1400">
                      <a:latin typeface="Times New Roman" panose="02020603050405020304" pitchFamily="18" charset="0"/>
                    </a:rPr>
                    <a:t>4</a:t>
                  </a:r>
                </a:p>
              </p:txBody>
            </p:sp>
          </p:grpSp>
        </p:grpSp>
        <p:sp>
          <p:nvSpPr>
            <p:cNvPr id="100369" name="Line 32">
              <a:extLst>
                <a:ext uri="{FF2B5EF4-FFF2-40B4-BE49-F238E27FC236}">
                  <a16:creationId xmlns:a16="http://schemas.microsoft.com/office/drawing/2014/main" id="{F6059684-C0AB-4AC8-89F3-159FE5105FA2}"/>
                </a:ext>
              </a:extLst>
            </p:cNvPr>
            <p:cNvSpPr>
              <a:spLocks noChangeShapeType="1"/>
            </p:cNvSpPr>
            <p:nvPr/>
          </p:nvSpPr>
          <p:spPr bwMode="auto">
            <a:xfrm>
              <a:off x="4608" y="2160"/>
              <a:ext cx="2016" cy="43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0370" name="Line 33">
              <a:extLst>
                <a:ext uri="{FF2B5EF4-FFF2-40B4-BE49-F238E27FC236}">
                  <a16:creationId xmlns:a16="http://schemas.microsoft.com/office/drawing/2014/main" id="{CB1C0CA7-E227-4185-8386-873352EA1E51}"/>
                </a:ext>
              </a:extLst>
            </p:cNvPr>
            <p:cNvSpPr>
              <a:spLocks noChangeShapeType="1"/>
            </p:cNvSpPr>
            <p:nvPr/>
          </p:nvSpPr>
          <p:spPr bwMode="auto">
            <a:xfrm flipV="1">
              <a:off x="3840" y="3312"/>
              <a:ext cx="292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0371" name="Text Box 34">
              <a:extLst>
                <a:ext uri="{FF2B5EF4-FFF2-40B4-BE49-F238E27FC236}">
                  <a16:creationId xmlns:a16="http://schemas.microsoft.com/office/drawing/2014/main" id="{3C8B597A-59DC-4329-AD88-BF898046E534}"/>
                </a:ext>
              </a:extLst>
            </p:cNvPr>
            <p:cNvSpPr txBox="1">
              <a:spLocks noChangeArrowheads="1"/>
            </p:cNvSpPr>
            <p:nvPr/>
          </p:nvSpPr>
          <p:spPr bwMode="auto">
            <a:xfrm>
              <a:off x="6624" y="3120"/>
              <a:ext cx="336"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GB" altLang="en-US" sz="1400">
                  <a:latin typeface="Times New Roman" panose="02020603050405020304" pitchFamily="18" charset="0"/>
                </a:rPr>
                <a:t>2</a:t>
              </a:r>
            </a:p>
          </p:txBody>
        </p:sp>
        <p:sp>
          <p:nvSpPr>
            <p:cNvPr id="100372" name="Line 35">
              <a:extLst>
                <a:ext uri="{FF2B5EF4-FFF2-40B4-BE49-F238E27FC236}">
                  <a16:creationId xmlns:a16="http://schemas.microsoft.com/office/drawing/2014/main" id="{A95F8E2D-BFA4-4AD9-A5C8-BB3E6DCDA6E1}"/>
                </a:ext>
              </a:extLst>
            </p:cNvPr>
            <p:cNvSpPr>
              <a:spLocks noChangeShapeType="1"/>
            </p:cNvSpPr>
            <p:nvPr/>
          </p:nvSpPr>
          <p:spPr bwMode="auto">
            <a:xfrm flipV="1">
              <a:off x="3952" y="3504"/>
              <a:ext cx="374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0373" name="Line 36">
              <a:extLst>
                <a:ext uri="{FF2B5EF4-FFF2-40B4-BE49-F238E27FC236}">
                  <a16:creationId xmlns:a16="http://schemas.microsoft.com/office/drawing/2014/main" id="{A9980EBD-2DBE-402E-A80D-539A8F4DB0D9}"/>
                </a:ext>
              </a:extLst>
            </p:cNvPr>
            <p:cNvSpPr>
              <a:spLocks noChangeShapeType="1"/>
            </p:cNvSpPr>
            <p:nvPr/>
          </p:nvSpPr>
          <p:spPr bwMode="auto">
            <a:xfrm flipV="1">
              <a:off x="4752" y="3744"/>
              <a:ext cx="316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0374" name="Line 37">
              <a:extLst>
                <a:ext uri="{FF2B5EF4-FFF2-40B4-BE49-F238E27FC236}">
                  <a16:creationId xmlns:a16="http://schemas.microsoft.com/office/drawing/2014/main" id="{3DE9F3CF-B273-437D-AC91-1DEC59CBB41F}"/>
                </a:ext>
              </a:extLst>
            </p:cNvPr>
            <p:cNvSpPr>
              <a:spLocks noChangeShapeType="1"/>
            </p:cNvSpPr>
            <p:nvPr/>
          </p:nvSpPr>
          <p:spPr bwMode="auto">
            <a:xfrm>
              <a:off x="4608" y="4032"/>
              <a:ext cx="2592" cy="57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B23D5A6-4D1F-45E2-AD22-57F40D1A54D2}"/>
              </a:ext>
            </a:extLst>
          </p:cNvPr>
          <p:cNvSpPr>
            <a:spLocks noGrp="1"/>
          </p:cNvSpPr>
          <p:nvPr>
            <p:ph type="dt" sz="quarter" idx="10"/>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7A818E47-E977-40DE-A0C9-AC14A05505AE}" type="datetime1">
              <a:rPr lang="en-GB" altLang="en-US" sz="1200">
                <a:solidFill>
                  <a:srgbClr val="B5A788"/>
                </a:solidFill>
                <a:latin typeface="Gill Sans MT" panose="020B0502020104020203" pitchFamily="34" charset="0"/>
              </a:rPr>
              <a:pPr eaLnBrk="1" hangingPunct="1"/>
              <a:t>20/09/2018</a:t>
            </a:fld>
            <a:endParaRPr lang="en-GB" altLang="en-US" sz="1200">
              <a:solidFill>
                <a:srgbClr val="B5A788"/>
              </a:solidFill>
              <a:latin typeface="Gill Sans MT" panose="020B0502020104020203" pitchFamily="34" charset="0"/>
            </a:endParaRPr>
          </a:p>
        </p:txBody>
      </p:sp>
      <p:sp>
        <p:nvSpPr>
          <p:cNvPr id="101380" name="Footer Placeholder 4">
            <a:extLst>
              <a:ext uri="{FF2B5EF4-FFF2-40B4-BE49-F238E27FC236}">
                <a16:creationId xmlns:a16="http://schemas.microsoft.com/office/drawing/2014/main" id="{103249F2-0619-4432-9AF9-F6D4B9B41F20}"/>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GB" altLang="en-US" sz="1200">
                <a:solidFill>
                  <a:srgbClr val="B5A788"/>
                </a:solidFill>
                <a:latin typeface="Gill Sans MT" panose="020B0502020104020203" pitchFamily="34" charset="0"/>
              </a:rPr>
              <a:t>System Building 2   Peter Dench</a:t>
            </a:r>
          </a:p>
        </p:txBody>
      </p:sp>
      <p:sp>
        <p:nvSpPr>
          <p:cNvPr id="6" name="Slide Number Placeholder 5">
            <a:extLst>
              <a:ext uri="{FF2B5EF4-FFF2-40B4-BE49-F238E27FC236}">
                <a16:creationId xmlns:a16="http://schemas.microsoft.com/office/drawing/2014/main" id="{44B2ED66-CC63-4369-82DE-90B2C8D43905}"/>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A7F7C5F-C69B-4F3D-901C-A78CBE554293}" type="slidenum">
              <a:rPr lang="en-GB" altLang="en-US" sz="1200">
                <a:solidFill>
                  <a:srgbClr val="B5A788"/>
                </a:solidFill>
                <a:latin typeface="Gill Sans MT" panose="020B0502020104020203" pitchFamily="34" charset="0"/>
              </a:rPr>
              <a:pPr eaLnBrk="1" hangingPunct="1"/>
              <a:t>66</a:t>
            </a:fld>
            <a:endParaRPr lang="en-GB" altLang="en-US" sz="1200">
              <a:solidFill>
                <a:srgbClr val="B5A788"/>
              </a:solidFill>
              <a:latin typeface="Gill Sans MT" panose="020B0502020104020203" pitchFamily="34" charset="0"/>
            </a:endParaRPr>
          </a:p>
        </p:txBody>
      </p:sp>
      <p:sp>
        <p:nvSpPr>
          <p:cNvPr id="330754" name="Rectangle 2">
            <a:extLst>
              <a:ext uri="{FF2B5EF4-FFF2-40B4-BE49-F238E27FC236}">
                <a16:creationId xmlns:a16="http://schemas.microsoft.com/office/drawing/2014/main" id="{1DC1BBBD-754F-4A18-BF82-23D6C7C48697}"/>
              </a:ext>
            </a:extLst>
          </p:cNvPr>
          <p:cNvSpPr>
            <a:spLocks noGrp="1" noChangeArrowheads="1"/>
          </p:cNvSpPr>
          <p:nvPr>
            <p:ph type="title"/>
          </p:nvPr>
        </p:nvSpPr>
        <p:spPr/>
        <p:txBody>
          <a:bodyPr/>
          <a:lstStyle/>
          <a:p>
            <a:r>
              <a:rPr lang="en-GB" altLang="en-US">
                <a:effectLst>
                  <a:outerShdw blurRad="38100" dist="38100" dir="2700000" algn="tl">
                    <a:srgbClr val="C0C0C0"/>
                  </a:outerShdw>
                </a:effectLst>
                <a:ea typeface="ＭＳ Ｐゴシック" panose="020B0600070205080204" pitchFamily="34" charset="-128"/>
              </a:rPr>
              <a:t>PERT example</a:t>
            </a:r>
          </a:p>
        </p:txBody>
      </p:sp>
      <p:pic>
        <p:nvPicPr>
          <p:cNvPr id="101386" name="Picture 10" descr="Image result for pert chart">
            <a:extLst>
              <a:ext uri="{FF2B5EF4-FFF2-40B4-BE49-F238E27FC236}">
                <a16:creationId xmlns:a16="http://schemas.microsoft.com/office/drawing/2014/main" id="{64A34C3F-525F-481B-ADC0-4300F764D8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404" y="1340490"/>
            <a:ext cx="7074371" cy="504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F6B01-DBD3-4D67-9ECC-C76A1C116978}"/>
              </a:ext>
            </a:extLst>
          </p:cNvPr>
          <p:cNvSpPr>
            <a:spLocks noGrp="1"/>
          </p:cNvSpPr>
          <p:nvPr>
            <p:ph type="title"/>
          </p:nvPr>
        </p:nvSpPr>
        <p:spPr/>
        <p:txBody>
          <a:bodyPr/>
          <a:lstStyle/>
          <a:p>
            <a:pPr eaLnBrk="1" hangingPunct="1"/>
            <a:r>
              <a:rPr lang="en-US" altLang="en-US">
                <a:effectLst>
                  <a:outerShdw blurRad="38100" dist="38100" dir="2700000" algn="tl">
                    <a:srgbClr val="C0C0C0"/>
                  </a:outerShdw>
                </a:effectLst>
                <a:ea typeface="ＭＳ Ｐゴシック" panose="020B0600070205080204" pitchFamily="34" charset="-128"/>
              </a:rPr>
              <a:t>References</a:t>
            </a:r>
          </a:p>
        </p:txBody>
      </p:sp>
      <p:sp>
        <p:nvSpPr>
          <p:cNvPr id="102403" name="Content Placeholder 2">
            <a:extLst>
              <a:ext uri="{FF2B5EF4-FFF2-40B4-BE49-F238E27FC236}">
                <a16:creationId xmlns:a16="http://schemas.microsoft.com/office/drawing/2014/main" id="{D4ACC69E-976A-4AF6-B711-2050D617E292}"/>
              </a:ext>
            </a:extLst>
          </p:cNvPr>
          <p:cNvSpPr>
            <a:spLocks noGrp="1"/>
          </p:cNvSpPr>
          <p:nvPr>
            <p:ph idx="1"/>
          </p:nvPr>
        </p:nvSpPr>
        <p:spPr/>
        <p:txBody>
          <a:bodyPr/>
          <a:lstStyle/>
          <a:p>
            <a:pPr eaLnBrk="1" hangingPunct="1"/>
            <a:r>
              <a:rPr lang="en-US" altLang="en-US">
                <a:ea typeface="ＭＳ Ｐゴシック" panose="020B0600070205080204" pitchFamily="34" charset="-128"/>
                <a:hlinkClick r:id="rId2"/>
              </a:rPr>
              <a:t>http://www.method123.com/project-lifecycle.php</a:t>
            </a:r>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hlinkClick r:id="rId3"/>
              </a:rPr>
              <a:t>http://www.mpmm.com/project-management-methodology.php</a:t>
            </a:r>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2FB1870A-3436-4858-9B4E-83002C22A319}"/>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0A3DC6E-B5A2-4FDD-81B8-9B6CC36F6B18}" type="slidenum">
              <a:rPr lang="en-US" altLang="en-US" sz="1200">
                <a:solidFill>
                  <a:srgbClr val="B5A788"/>
                </a:solidFill>
                <a:latin typeface="Gill Sans MT" panose="020B0502020104020203" pitchFamily="34" charset="0"/>
              </a:rPr>
              <a:pPr eaLnBrk="1" hangingPunct="1"/>
              <a:t>67</a:t>
            </a:fld>
            <a:endParaRPr lang="en-US" altLang="en-US" sz="1200">
              <a:solidFill>
                <a:srgbClr val="B5A788"/>
              </a:solidFill>
              <a:latin typeface="Gill Sans MT" panose="020B0502020104020203" pitchFamily="34" charset="0"/>
            </a:endParaRPr>
          </a:p>
        </p:txBody>
      </p:sp>
      <p:sp>
        <p:nvSpPr>
          <p:cNvPr id="102405" name="Footer Placeholder 4">
            <a:extLst>
              <a:ext uri="{FF2B5EF4-FFF2-40B4-BE49-F238E27FC236}">
                <a16:creationId xmlns:a16="http://schemas.microsoft.com/office/drawing/2014/main" id="{52708A20-4C32-4243-86D8-5CC7A315EA2D}"/>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FFB8A-8E2A-457A-81E9-4A354296C03D}"/>
              </a:ext>
            </a:extLst>
          </p:cNvPr>
          <p:cNvSpPr>
            <a:spLocks noGrp="1"/>
          </p:cNvSpPr>
          <p:nvPr>
            <p:ph type="title"/>
          </p:nvPr>
        </p:nvSpPr>
        <p:spPr/>
        <p:txBody>
          <a:bodyPr/>
          <a:lstStyle/>
          <a:p>
            <a:pPr eaLnBrk="1" hangingPunct="1"/>
            <a:r>
              <a:rPr lang="en-US" altLang="en-US">
                <a:effectLst>
                  <a:outerShdw blurRad="38100" dist="38100" dir="2700000" algn="tl">
                    <a:srgbClr val="C0C0C0"/>
                  </a:outerShdw>
                </a:effectLst>
                <a:ea typeface="ＭＳ Ｐゴシック" panose="020B0600070205080204" pitchFamily="34" charset="-128"/>
              </a:rPr>
              <a:t>Project’s successful rate</a:t>
            </a:r>
          </a:p>
        </p:txBody>
      </p:sp>
      <p:sp>
        <p:nvSpPr>
          <p:cNvPr id="23555" name="Content Placeholder 2">
            <a:extLst>
              <a:ext uri="{FF2B5EF4-FFF2-40B4-BE49-F238E27FC236}">
                <a16:creationId xmlns:a16="http://schemas.microsoft.com/office/drawing/2014/main" id="{EBCE73A0-8C74-4FC7-8C5B-5C639F557E05}"/>
              </a:ext>
            </a:extLst>
          </p:cNvPr>
          <p:cNvSpPr>
            <a:spLocks noGrp="1"/>
          </p:cNvSpPr>
          <p:nvPr>
            <p:ph idx="1"/>
          </p:nvPr>
        </p:nvSpPr>
        <p:spPr>
          <a:xfrm>
            <a:off x="1435100" y="1447800"/>
            <a:ext cx="7499350" cy="2362200"/>
          </a:xfrm>
        </p:spPr>
        <p:txBody>
          <a:bodyPr/>
          <a:lstStyle/>
          <a:p>
            <a:pPr eaLnBrk="1" hangingPunct="1"/>
            <a:r>
              <a:rPr lang="en-US" altLang="en-US" sz="2400">
                <a:ea typeface="ＭＳ Ｐゴシック" panose="020B0600070205080204" pitchFamily="34" charset="-128"/>
              </a:rPr>
              <a:t>1994: 16% of IT projects were successful, 31% cancelled before completion, and 53% completed badly (CHAOS study)</a:t>
            </a:r>
          </a:p>
          <a:p>
            <a:pPr eaLnBrk="1" hangingPunct="1"/>
            <a:r>
              <a:rPr lang="en-US" altLang="en-US" sz="2400">
                <a:ea typeface="ＭＳ Ｐゴシック" panose="020B0600070205080204" pitchFamily="34" charset="-128"/>
              </a:rPr>
              <a:t>2006: 35% successful, 19% failed, and 46% weak</a:t>
            </a:r>
          </a:p>
          <a:p>
            <a:pPr eaLnBrk="1" hangingPunct="1"/>
            <a:r>
              <a:rPr lang="en-US" altLang="en-US" sz="2400">
                <a:ea typeface="ＭＳ Ｐゴシック" panose="020B0600070205080204" pitchFamily="34" charset="-128"/>
              </a:rPr>
              <a:t>2010: 47% - 61% successful</a:t>
            </a:r>
          </a:p>
        </p:txBody>
      </p:sp>
      <p:pic>
        <p:nvPicPr>
          <p:cNvPr id="23556" name="Chart 3">
            <a:extLst>
              <a:ext uri="{FF2B5EF4-FFF2-40B4-BE49-F238E27FC236}">
                <a16:creationId xmlns:a16="http://schemas.microsoft.com/office/drawing/2014/main" id="{2219A202-3975-404E-B15C-29B3F3DDEE0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9425" y="3651250"/>
            <a:ext cx="6407150" cy="262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TextBox 4">
            <a:extLst>
              <a:ext uri="{FF2B5EF4-FFF2-40B4-BE49-F238E27FC236}">
                <a16:creationId xmlns:a16="http://schemas.microsoft.com/office/drawing/2014/main" id="{D3A0234F-8BCB-41E4-B59D-CC369343F89F}"/>
              </a:ext>
            </a:extLst>
          </p:cNvPr>
          <p:cNvSpPr txBox="1">
            <a:spLocks noChangeArrowheads="1"/>
          </p:cNvSpPr>
          <p:nvPr/>
        </p:nvSpPr>
        <p:spPr bwMode="auto">
          <a:xfrm>
            <a:off x="2130425" y="6324600"/>
            <a:ext cx="5337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latin typeface="Gill Sans MT" panose="020B0502020104020203" pitchFamily="34" charset="0"/>
              </a:rPr>
              <a:t>http://drdobbs.com/architecture-and-design/226500046</a:t>
            </a:r>
          </a:p>
        </p:txBody>
      </p:sp>
      <p:sp>
        <p:nvSpPr>
          <p:cNvPr id="6" name="Slide Number Placeholder 5">
            <a:extLst>
              <a:ext uri="{FF2B5EF4-FFF2-40B4-BE49-F238E27FC236}">
                <a16:creationId xmlns:a16="http://schemas.microsoft.com/office/drawing/2014/main" id="{78D8104D-45A3-4F67-9E09-4A1A04EC37F7}"/>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43D980BE-3680-4316-B17B-6DA3B1D8850C}" type="slidenum">
              <a:rPr lang="en-US" altLang="en-US" sz="1200">
                <a:solidFill>
                  <a:srgbClr val="B5A788"/>
                </a:solidFill>
                <a:latin typeface="Gill Sans MT" panose="020B0502020104020203" pitchFamily="34" charset="0"/>
              </a:rPr>
              <a:pPr eaLnBrk="1" hangingPunct="1"/>
              <a:t>7</a:t>
            </a:fld>
            <a:endParaRPr lang="en-US" altLang="en-US" sz="1200">
              <a:solidFill>
                <a:srgbClr val="B5A788"/>
              </a:solidFill>
              <a:latin typeface="Gill Sans MT" panose="020B0502020104020203" pitchFamily="34" charset="0"/>
            </a:endParaRPr>
          </a:p>
        </p:txBody>
      </p:sp>
      <p:sp>
        <p:nvSpPr>
          <p:cNvPr id="23559" name="Footer Placeholder 6">
            <a:extLst>
              <a:ext uri="{FF2B5EF4-FFF2-40B4-BE49-F238E27FC236}">
                <a16:creationId xmlns:a16="http://schemas.microsoft.com/office/drawing/2014/main" id="{07818286-3099-4D41-9DAA-1EAB27F8243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853F3-3A66-41A0-8140-7644089BDCF3}"/>
              </a:ext>
            </a:extLst>
          </p:cNvPr>
          <p:cNvSpPr>
            <a:spLocks noGrp="1"/>
          </p:cNvSpPr>
          <p:nvPr>
            <p:ph type="title"/>
          </p:nvPr>
        </p:nvSpPr>
        <p:spPr/>
        <p:txBody>
          <a:bodyPr/>
          <a:lstStyle/>
          <a:p>
            <a:pPr eaLnBrk="1" hangingPunct="1"/>
            <a:r>
              <a:rPr lang="en-US" altLang="en-US">
                <a:effectLst>
                  <a:outerShdw blurRad="38100" dist="38100" dir="2700000" algn="tl">
                    <a:srgbClr val="C0C0C0"/>
                  </a:outerShdw>
                </a:effectLst>
                <a:ea typeface="ＭＳ Ｐゴシック" panose="020B0600070205080204" pitchFamily="34" charset="-128"/>
              </a:rPr>
              <a:t>Reasons for failure</a:t>
            </a:r>
          </a:p>
        </p:txBody>
      </p:sp>
      <p:sp>
        <p:nvSpPr>
          <p:cNvPr id="24579" name="Content Placeholder 2">
            <a:extLst>
              <a:ext uri="{FF2B5EF4-FFF2-40B4-BE49-F238E27FC236}">
                <a16:creationId xmlns:a16="http://schemas.microsoft.com/office/drawing/2014/main" id="{B9938CDD-0D05-4C55-A382-80243CBC7D68}"/>
              </a:ext>
            </a:extLst>
          </p:cNvPr>
          <p:cNvSpPr>
            <a:spLocks noGrp="1"/>
          </p:cNvSpPr>
          <p:nvPr>
            <p:ph idx="1"/>
          </p:nvPr>
        </p:nvSpPr>
        <p:spPr/>
        <p:txBody>
          <a:bodyPr/>
          <a:lstStyle/>
          <a:p>
            <a:pPr eaLnBrk="1" hangingPunct="1"/>
            <a:r>
              <a:rPr lang="en-US" altLang="en-US">
                <a:ea typeface="ＭＳ Ｐゴシック" panose="020B0600070205080204" pitchFamily="34" charset="-128"/>
              </a:rPr>
              <a:t>Bad communication</a:t>
            </a:r>
          </a:p>
          <a:p>
            <a:pPr eaLnBrk="1" hangingPunct="1"/>
            <a:r>
              <a:rPr lang="en-US" altLang="en-US">
                <a:ea typeface="ＭＳ Ｐゴシック" panose="020B0600070205080204" pitchFamily="34" charset="-128"/>
              </a:rPr>
              <a:t>Incomplete requirements</a:t>
            </a:r>
          </a:p>
          <a:p>
            <a:pPr eaLnBrk="1" hangingPunct="1"/>
            <a:r>
              <a:rPr lang="en-US" altLang="en-US">
                <a:ea typeface="ＭＳ Ｐゴシック" panose="020B0600070205080204" pitchFamily="34" charset="-128"/>
              </a:rPr>
              <a:t>Changing requirements and specs</a:t>
            </a:r>
          </a:p>
          <a:p>
            <a:pPr eaLnBrk="1" hangingPunct="1"/>
            <a:r>
              <a:rPr lang="en-US" altLang="en-US">
                <a:ea typeface="ＭＳ Ｐゴシック" panose="020B0600070205080204" pitchFamily="34" charset="-128"/>
              </a:rPr>
              <a:t>Lack of / Unsuitable technology</a:t>
            </a:r>
          </a:p>
          <a:p>
            <a:pPr eaLnBrk="1" hangingPunct="1"/>
            <a:r>
              <a:rPr lang="en-US" altLang="en-US">
                <a:ea typeface="ＭＳ Ｐゴシック" panose="020B0600070205080204" pitchFamily="34" charset="-128"/>
              </a:rPr>
              <a:t>Incompetence</a:t>
            </a:r>
          </a:p>
          <a:p>
            <a:pPr eaLnBrk="1" hangingPunct="1"/>
            <a:r>
              <a:rPr lang="en-US" altLang="en-US">
                <a:ea typeface="ＭＳ Ｐゴシック" panose="020B0600070205080204" pitchFamily="34" charset="-128"/>
              </a:rPr>
              <a:t>Lack of resources</a:t>
            </a:r>
          </a:p>
          <a:p>
            <a:pPr eaLnBrk="1" hangingPunct="1"/>
            <a:r>
              <a:rPr lang="en-US" altLang="en-US">
                <a:ea typeface="ＭＳ Ｐゴシック" panose="020B0600070205080204" pitchFamily="34" charset="-128"/>
              </a:rPr>
              <a:t>Unrealistic expectations</a:t>
            </a:r>
          </a:p>
        </p:txBody>
      </p:sp>
      <p:pic>
        <p:nvPicPr>
          <p:cNvPr id="4" name="Picture 3">
            <a:extLst>
              <a:ext uri="{FF2B5EF4-FFF2-40B4-BE49-F238E27FC236}">
                <a16:creationId xmlns:a16="http://schemas.microsoft.com/office/drawing/2014/main" id="{E8540EFB-E0D0-4406-B518-EF68EBB1DC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8850" y="2057400"/>
            <a:ext cx="7975600"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a:extLst>
              <a:ext uri="{FF2B5EF4-FFF2-40B4-BE49-F238E27FC236}">
                <a16:creationId xmlns:a16="http://schemas.microsoft.com/office/drawing/2014/main" id="{F261D0ED-BABE-475A-B46D-19CC6B1E4649}"/>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3FC34895-8344-4620-8B2E-0F86C1D3EF98}" type="slidenum">
              <a:rPr lang="en-US" altLang="en-US" sz="1200">
                <a:solidFill>
                  <a:srgbClr val="B5A788"/>
                </a:solidFill>
                <a:latin typeface="Gill Sans MT" panose="020B0502020104020203" pitchFamily="34" charset="0"/>
              </a:rPr>
              <a:pPr eaLnBrk="1" hangingPunct="1"/>
              <a:t>8</a:t>
            </a:fld>
            <a:endParaRPr lang="en-US" altLang="en-US" sz="1200">
              <a:solidFill>
                <a:srgbClr val="B5A788"/>
              </a:solidFill>
              <a:latin typeface="Gill Sans MT" panose="020B0502020104020203" pitchFamily="34" charset="0"/>
            </a:endParaRPr>
          </a:p>
        </p:txBody>
      </p:sp>
      <p:sp>
        <p:nvSpPr>
          <p:cNvPr id="24582" name="Footer Placeholder 5">
            <a:extLst>
              <a:ext uri="{FF2B5EF4-FFF2-40B4-BE49-F238E27FC236}">
                <a16:creationId xmlns:a16="http://schemas.microsoft.com/office/drawing/2014/main" id="{9E6AFD4E-CC39-4002-B1A8-63228382395B}"/>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1796F-CD31-4A3D-ABF1-EB03D82CC866}"/>
              </a:ext>
            </a:extLst>
          </p:cNvPr>
          <p:cNvSpPr>
            <a:spLocks noGrp="1"/>
          </p:cNvSpPr>
          <p:nvPr>
            <p:ph type="title"/>
          </p:nvPr>
        </p:nvSpPr>
        <p:spPr/>
        <p:txBody>
          <a:bodyPr/>
          <a:lstStyle/>
          <a:p>
            <a:pPr eaLnBrk="1" hangingPunct="1"/>
            <a:r>
              <a:rPr lang="en-US" altLang="en-US">
                <a:effectLst>
                  <a:outerShdw blurRad="38100" dist="38100" dir="2700000" algn="tl">
                    <a:srgbClr val="C0C0C0"/>
                  </a:outerShdw>
                </a:effectLst>
                <a:ea typeface="ＭＳ Ｐゴシック" panose="020B0600070205080204" pitchFamily="34" charset="-128"/>
              </a:rPr>
              <a:t>Project successful factors</a:t>
            </a:r>
          </a:p>
        </p:txBody>
      </p:sp>
      <p:sp>
        <p:nvSpPr>
          <p:cNvPr id="3" name="Content Placeholder 2">
            <a:extLst>
              <a:ext uri="{FF2B5EF4-FFF2-40B4-BE49-F238E27FC236}">
                <a16:creationId xmlns:a16="http://schemas.microsoft.com/office/drawing/2014/main" id="{CCD20430-E9B9-4FA7-908B-EC5DE9A366AA}"/>
              </a:ext>
            </a:extLst>
          </p:cNvPr>
          <p:cNvSpPr>
            <a:spLocks noGrp="1"/>
          </p:cNvSpPr>
          <p:nvPr>
            <p:ph idx="1"/>
          </p:nvPr>
        </p:nvSpPr>
        <p:spPr/>
        <p:txBody>
          <a:bodyPr>
            <a:normAutofit/>
          </a:bodyPr>
          <a:lstStyle/>
          <a:p>
            <a:pPr eaLnBrk="1" hangingPunct="1"/>
            <a:r>
              <a:rPr lang="en-US" altLang="en-US">
                <a:ea typeface="ＭＳ Ｐゴシック" panose="020B0600070205080204" pitchFamily="34" charset="-128"/>
              </a:rPr>
              <a:t>Stakeholder involvement</a:t>
            </a:r>
          </a:p>
          <a:p>
            <a:pPr eaLnBrk="1" hangingPunct="1"/>
            <a:r>
              <a:rPr lang="en-US" altLang="en-US">
                <a:ea typeface="ＭＳ Ｐゴシック" panose="020B0600070205080204" pitchFamily="34" charset="-128"/>
              </a:rPr>
              <a:t>Clear statement of requirements</a:t>
            </a:r>
          </a:p>
          <a:p>
            <a:pPr eaLnBrk="1" hangingPunct="1"/>
            <a:r>
              <a:rPr lang="en-US" altLang="en-US">
                <a:ea typeface="ＭＳ Ｐゴシック" panose="020B0600070205080204" pitchFamily="34" charset="-128"/>
              </a:rPr>
              <a:t>Proper planning</a:t>
            </a:r>
          </a:p>
          <a:p>
            <a:pPr eaLnBrk="1" hangingPunct="1"/>
            <a:r>
              <a:rPr lang="en-US" altLang="en-US">
                <a:ea typeface="ＭＳ Ｐゴシック" panose="020B0600070205080204" pitchFamily="34" charset="-128"/>
              </a:rPr>
              <a:t>Realistic expectations</a:t>
            </a:r>
          </a:p>
          <a:p>
            <a:pPr eaLnBrk="1" hangingPunct="1"/>
            <a:r>
              <a:rPr lang="en-US" altLang="en-US">
                <a:ea typeface="ＭＳ Ｐゴシック" panose="020B0600070205080204" pitchFamily="34" charset="-128"/>
              </a:rPr>
              <a:t>Project milestones</a:t>
            </a:r>
          </a:p>
          <a:p>
            <a:pPr eaLnBrk="1" hangingPunct="1"/>
            <a:r>
              <a:rPr lang="en-US" altLang="en-US">
                <a:ea typeface="ＭＳ Ｐゴシック" panose="020B0600070205080204" pitchFamily="34" charset="-128"/>
              </a:rPr>
              <a:t>Competent staff</a:t>
            </a:r>
          </a:p>
          <a:p>
            <a:pPr eaLnBrk="1" hangingPunct="1"/>
            <a:r>
              <a:rPr lang="en-US" altLang="en-US">
                <a:ea typeface="ＭＳ Ｐゴシック" panose="020B0600070205080204" pitchFamily="34" charset="-128"/>
              </a:rPr>
              <a:t>Hard working and focused staff</a:t>
            </a:r>
          </a:p>
          <a:p>
            <a:pPr eaLnBrk="1" hangingPunct="1"/>
            <a:r>
              <a:rPr lang="en-US" altLang="en-US">
                <a:ea typeface="ＭＳ Ｐゴシック" panose="020B0600070205080204" pitchFamily="34" charset="-128"/>
              </a:rPr>
              <a:t>…</a:t>
            </a:r>
          </a:p>
          <a:p>
            <a:pPr eaLnBrk="1" hangingPunct="1"/>
            <a:endParaRPr lang="en-US" altLang="en-US">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E0D3AD6F-C8D4-4C1F-BA36-854FCB0BEE55}"/>
              </a:ext>
            </a:extLst>
          </p:cNvPr>
          <p:cNvSpPr>
            <a:spLocks noGrp="1"/>
          </p:cNvSpPr>
          <p:nvPr>
            <p:ph type="sldNum" sz="quarter" idx="12"/>
          </p:nvPr>
        </p:nvSpPr>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fld id="{5E195FC5-51B6-482A-AF76-0F6D1AEADB5A}" type="slidenum">
              <a:rPr lang="en-US" altLang="en-US" sz="1200">
                <a:solidFill>
                  <a:srgbClr val="B5A788"/>
                </a:solidFill>
                <a:latin typeface="Gill Sans MT" panose="020B0502020104020203" pitchFamily="34" charset="0"/>
              </a:rPr>
              <a:pPr eaLnBrk="1" hangingPunct="1"/>
              <a:t>9</a:t>
            </a:fld>
            <a:endParaRPr lang="en-US" altLang="en-US" sz="1200">
              <a:solidFill>
                <a:srgbClr val="B5A788"/>
              </a:solidFill>
              <a:latin typeface="Gill Sans MT" panose="020B0502020104020203" pitchFamily="34" charset="0"/>
            </a:endParaRPr>
          </a:p>
        </p:txBody>
      </p:sp>
      <p:sp>
        <p:nvSpPr>
          <p:cNvPr id="26629" name="Footer Placeholder 4">
            <a:extLst>
              <a:ext uri="{FF2B5EF4-FFF2-40B4-BE49-F238E27FC236}">
                <a16:creationId xmlns:a16="http://schemas.microsoft.com/office/drawing/2014/main" id="{3B43236D-3B64-4354-8A60-8D0979976252}"/>
              </a:ext>
            </a:extLst>
          </p:cNvPr>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tx1"/>
                </a:solidFill>
                <a:latin typeface="Arial" panose="020B0604020202020204" pitchFamily="34" charset="0"/>
                <a:ea typeface="ＭＳ Ｐゴシック" panose="020B0600070205080204" pitchFamily="34" charset="-128"/>
              </a:defRPr>
            </a:lvl2pPr>
            <a:lvl3pPr eaLnBrk="0" hangingPunct="0">
              <a:defRPr sz="2400">
                <a:solidFill>
                  <a:schemeClr val="tx1"/>
                </a:solidFill>
                <a:latin typeface="Arial" panose="020B0604020202020204" pitchFamily="34" charset="0"/>
                <a:ea typeface="ＭＳ Ｐゴシック" panose="020B0600070205080204" pitchFamily="34" charset="-128"/>
              </a:defRPr>
            </a:lvl3pPr>
            <a:lvl4pPr eaLnBrk="0" hangingPunct="0">
              <a:defRPr sz="2400">
                <a:solidFill>
                  <a:schemeClr val="tx1"/>
                </a:solidFill>
                <a:latin typeface="Arial" panose="020B0604020202020204" pitchFamily="34" charset="0"/>
                <a:ea typeface="ＭＳ Ｐゴシック" panose="020B0600070205080204" pitchFamily="34" charset="-128"/>
              </a:defRPr>
            </a:lvl4pPr>
            <a:lvl5pPr eaLnBrk="0" hangingPunct="0">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200">
                <a:solidFill>
                  <a:srgbClr val="B5A788"/>
                </a:solidFill>
                <a:latin typeface="Gill Sans MT" panose="020B0502020104020203" pitchFamily="34" charset="0"/>
              </a:rPr>
              <a:t>SBII - Project Management - by D.T.Tung</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6307</TotalTime>
  <Words>4110</Words>
  <Application>Microsoft Office PowerPoint</Application>
  <PresentationFormat>On-screen Show (4:3)</PresentationFormat>
  <Paragraphs>814</Paragraphs>
  <Slides>67</Slides>
  <Notes>26</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79" baseType="lpstr">
      <vt:lpstr>MS PGothic</vt:lpstr>
      <vt:lpstr>MS PGothic</vt:lpstr>
      <vt:lpstr>Arial</vt:lpstr>
      <vt:lpstr>Arial Narrow</vt:lpstr>
      <vt:lpstr>Calibri</vt:lpstr>
      <vt:lpstr>Gill Sans MT</vt:lpstr>
      <vt:lpstr>Tahoma</vt:lpstr>
      <vt:lpstr>Times New Roman</vt:lpstr>
      <vt:lpstr>Verdana</vt:lpstr>
      <vt:lpstr>Wingdings 2</vt:lpstr>
      <vt:lpstr>Solstice</vt:lpstr>
      <vt:lpstr>Drawing</vt:lpstr>
      <vt:lpstr>Information System Project</vt:lpstr>
      <vt:lpstr>In this lecture</vt:lpstr>
      <vt:lpstr>PROJECT</vt:lpstr>
      <vt:lpstr>What is a project?</vt:lpstr>
      <vt:lpstr>What is a project?</vt:lpstr>
      <vt:lpstr>What is a successful project?</vt:lpstr>
      <vt:lpstr>Project’s successful rate</vt:lpstr>
      <vt:lpstr>Reasons for failure</vt:lpstr>
      <vt:lpstr>Project successful factors</vt:lpstr>
      <vt:lpstr>Project attributes</vt:lpstr>
      <vt:lpstr>Project life cycle</vt:lpstr>
      <vt:lpstr>Project life cyle</vt:lpstr>
      <vt:lpstr>PROJECT MANAGEMENT</vt:lpstr>
      <vt:lpstr>PowerPoint Presentation</vt:lpstr>
      <vt:lpstr>What is Project Management?</vt:lpstr>
      <vt:lpstr>What does PM help in a project?</vt:lpstr>
      <vt:lpstr>Benefits of Project Management</vt:lpstr>
      <vt:lpstr>Triple constraint</vt:lpstr>
      <vt:lpstr>Project Management Framework</vt:lpstr>
      <vt:lpstr>Project manager</vt:lpstr>
      <vt:lpstr>Role of a project manager</vt:lpstr>
      <vt:lpstr>Project manager attributes</vt:lpstr>
      <vt:lpstr>Project manager duties</vt:lpstr>
      <vt:lpstr>Project Managements and Project Life Cycle</vt:lpstr>
      <vt:lpstr>Project planning</vt:lpstr>
      <vt:lpstr>Project planning</vt:lpstr>
      <vt:lpstr>Project planning</vt:lpstr>
      <vt:lpstr>Project planning</vt:lpstr>
      <vt:lpstr>Project planning</vt:lpstr>
      <vt:lpstr>Project planning</vt:lpstr>
      <vt:lpstr>Project planning</vt:lpstr>
      <vt:lpstr>Project planning</vt:lpstr>
      <vt:lpstr>Project planning</vt:lpstr>
      <vt:lpstr>PROJECT MANAGEMENT TECHNIQUES</vt:lpstr>
      <vt:lpstr>Work breakdown structure</vt:lpstr>
      <vt:lpstr>Work breakdown structure</vt:lpstr>
      <vt:lpstr>Work breakdown structure</vt:lpstr>
      <vt:lpstr>WBS example</vt:lpstr>
      <vt:lpstr>Approaches to Developing WBSs</vt:lpstr>
      <vt:lpstr>PowerPoint Presentation</vt:lpstr>
      <vt:lpstr>WBS example for IT project</vt:lpstr>
      <vt:lpstr>Gantt chart</vt:lpstr>
      <vt:lpstr>Gantt Chart</vt:lpstr>
      <vt:lpstr>Gantt Chart</vt:lpstr>
      <vt:lpstr>WBS and Gantt chart</vt:lpstr>
      <vt:lpstr>Gantt chart tools</vt:lpstr>
      <vt:lpstr>Network analysis</vt:lpstr>
      <vt:lpstr>Network analysis</vt:lpstr>
      <vt:lpstr>Project network</vt:lpstr>
      <vt:lpstr>Project network</vt:lpstr>
      <vt:lpstr>Project network</vt:lpstr>
      <vt:lpstr>Project network</vt:lpstr>
      <vt:lpstr>Project network</vt:lpstr>
      <vt:lpstr>Critical Path Method (CPM)</vt:lpstr>
      <vt:lpstr>CPM Calculation</vt:lpstr>
      <vt:lpstr>CPM Calculation</vt:lpstr>
      <vt:lpstr>CPM Calculation</vt:lpstr>
      <vt:lpstr>CPM example</vt:lpstr>
      <vt:lpstr>CPM example</vt:lpstr>
      <vt:lpstr>CPM example</vt:lpstr>
      <vt:lpstr>CPM example</vt:lpstr>
      <vt:lpstr>CPM example</vt:lpstr>
      <vt:lpstr>CPM example</vt:lpstr>
      <vt:lpstr>Project Evaluation and Review Technique (PERT)</vt:lpstr>
      <vt:lpstr>PERT chart symbols</vt:lpstr>
      <vt:lpstr>PERT example</vt:lpstr>
      <vt:lpstr>References</vt:lpstr>
    </vt:vector>
  </TitlesOfParts>
  <Company>MSI-IFI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 Building 2</dc:title>
  <dc:creator>Doan Trung Tung</dc:creator>
  <cp:lastModifiedBy>Doan Tung</cp:lastModifiedBy>
  <cp:revision>32</cp:revision>
  <dcterms:created xsi:type="dcterms:W3CDTF">2012-02-29T09:09:19Z</dcterms:created>
  <dcterms:modified xsi:type="dcterms:W3CDTF">2018-09-20T06:01:13Z</dcterms:modified>
</cp:coreProperties>
</file>